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8"/>
  </p:notesMasterIdLst>
  <p:handoutMasterIdLst>
    <p:handoutMasterId r:id="rId9"/>
  </p:handoutMasterIdLst>
  <p:sldIdLst>
    <p:sldId id="2549" r:id="rId2"/>
    <p:sldId id="2547" r:id="rId3"/>
    <p:sldId id="2563" r:id="rId4"/>
    <p:sldId id="2562" r:id="rId5"/>
    <p:sldId id="2559" r:id="rId6"/>
    <p:sldId id="25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4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214FB-8585-4C85-83D7-47164AAD63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8C3ED4-9510-4000-A70F-AAD75B5EBD43}">
      <dgm:prSet phldrT="[Text]" custT="1"/>
      <dgm:spPr>
        <a:noFill/>
        <a:ln>
          <a:solidFill>
            <a:schemeClr val="accent1"/>
          </a:solidFill>
          <a:prstDash val="lg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ONE: </a:t>
          </a:r>
          <a:br>
            <a:rPr lang="en-US" sz="2000" dirty="0">
              <a:solidFill>
                <a:schemeClr val="tx1"/>
              </a:solidFill>
            </a:rPr>
          </a:br>
          <a:r>
            <a:rPr lang="en-US" sz="2000" dirty="0">
              <a:solidFill>
                <a:schemeClr val="tx1"/>
              </a:solidFill>
            </a:rPr>
            <a:t>Overlay Boundary</a:t>
          </a:r>
        </a:p>
      </dgm:t>
    </dgm:pt>
    <dgm:pt modelId="{4F31B688-999B-4752-86CF-5AFFBDD2FB2C}" type="parTrans" cxnId="{E7A50B49-7597-4D6A-A8AB-E00237D2C558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91778D6F-210D-40E1-9F4A-4CEEC2F76790}" type="sibTrans" cxnId="{E7A50B49-7597-4D6A-A8AB-E00237D2C558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16586D9-2DB5-4AA6-BA9F-9EDDC0510C29}">
      <dgm:prSet phldrT="[Text]" custT="1"/>
      <dgm:spPr>
        <a:noFill/>
        <a:ln>
          <a:solidFill>
            <a:schemeClr val="accent1"/>
          </a:solidFill>
          <a:prstDash val="lg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TWO: </a:t>
          </a:r>
          <a:br>
            <a:rPr lang="en-US" sz="2000" dirty="0">
              <a:solidFill>
                <a:schemeClr val="tx1"/>
              </a:solidFill>
            </a:rPr>
          </a:br>
          <a:r>
            <a:rPr lang="en-US" sz="2000" dirty="0">
              <a:solidFill>
                <a:schemeClr val="tx1"/>
              </a:solidFill>
            </a:rPr>
            <a:t>Overlay Objectives</a:t>
          </a:r>
        </a:p>
      </dgm:t>
    </dgm:pt>
    <dgm:pt modelId="{D8622124-F306-4E87-AD72-8341309CD39F}" type="parTrans" cxnId="{03FFB34C-F2DE-4D1A-A377-DDE0CA287713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9DA38EC-31CE-4170-A454-97D5E30BDBA8}" type="sibTrans" cxnId="{03FFB34C-F2DE-4D1A-A377-DDE0CA287713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1A4D444-33C8-420D-922B-B4D83B96C7C2}">
      <dgm:prSet phldrT="[Text]" custT="1"/>
      <dgm:spPr>
        <a:noFill/>
        <a:ln>
          <a:solidFill>
            <a:schemeClr val="accent1"/>
          </a:solidFill>
          <a:prstDash val="lg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THREE: </a:t>
          </a:r>
          <a:br>
            <a:rPr lang="en-US" sz="2000" dirty="0">
              <a:solidFill>
                <a:schemeClr val="tx1"/>
              </a:solidFill>
            </a:rPr>
          </a:br>
          <a:r>
            <a:rPr lang="en-US" sz="2000" dirty="0">
              <a:solidFill>
                <a:schemeClr val="tx1"/>
              </a:solidFill>
            </a:rPr>
            <a:t>Public Engagement</a:t>
          </a:r>
        </a:p>
      </dgm:t>
    </dgm:pt>
    <dgm:pt modelId="{AFA9A2E5-05CF-4291-BDAC-40FF2BA0C123}" type="parTrans" cxnId="{61F7C260-BB9F-4EAB-A166-C8B477418C1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68A763C5-D2C0-42B7-9415-66617A5D147E}" type="sibTrans" cxnId="{61F7C260-BB9F-4EAB-A166-C8B477418C1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1EB5745-8AAE-421D-874F-13491FF3F307}">
      <dgm:prSet phldrT="[Text]" custT="1"/>
      <dgm:spPr>
        <a:noFill/>
        <a:ln>
          <a:solidFill>
            <a:schemeClr val="accent1"/>
          </a:solidFill>
          <a:prstDash val="lg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FOUR: </a:t>
          </a:r>
          <a:br>
            <a:rPr lang="en-US" sz="2000" dirty="0">
              <a:solidFill>
                <a:schemeClr val="tx1"/>
              </a:solidFill>
            </a:rPr>
          </a:br>
          <a:r>
            <a:rPr lang="en-US" sz="2000" dirty="0">
              <a:solidFill>
                <a:schemeClr val="tx1"/>
              </a:solidFill>
            </a:rPr>
            <a:t>Focus Groups</a:t>
          </a:r>
        </a:p>
      </dgm:t>
    </dgm:pt>
    <dgm:pt modelId="{4809E3DC-C136-4EC2-849F-2394A70DF32F}" type="parTrans" cxnId="{ECCDC5FC-C4CD-4D27-8963-B2FB5DA8B711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CEAC77A3-F019-4EB6-A67A-D01EA028A855}" type="sibTrans" cxnId="{ECCDC5FC-C4CD-4D27-8963-B2FB5DA8B711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0DC8D50-E48F-4C14-846C-4F6CA479EED8}">
      <dgm:prSet phldrT="[Text]" custT="1"/>
      <dgm:spPr>
        <a:noFill/>
        <a:ln>
          <a:solidFill>
            <a:schemeClr val="accent1"/>
          </a:solidFill>
          <a:prstDash val="lg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FIVE: </a:t>
          </a:r>
          <a:br>
            <a:rPr lang="en-US" sz="2000" dirty="0">
              <a:solidFill>
                <a:schemeClr val="tx1"/>
              </a:solidFill>
            </a:rPr>
          </a:br>
          <a:r>
            <a:rPr lang="en-US" sz="2000" dirty="0">
              <a:solidFill>
                <a:schemeClr val="tx1"/>
              </a:solidFill>
            </a:rPr>
            <a:t>Project Deliverables</a:t>
          </a:r>
        </a:p>
      </dgm:t>
    </dgm:pt>
    <dgm:pt modelId="{95E9A227-DA0C-4889-BB4B-908CC0896D78}" type="parTrans" cxnId="{396AE40A-4D53-4D1B-9BE5-990817474275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2C6A091-2138-40DF-902A-DADF7C0A858A}" type="sibTrans" cxnId="{396AE40A-4D53-4D1B-9BE5-990817474275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9AF246AA-09BA-483A-95B2-66DE99600D52}">
      <dgm:prSet phldrT="[Text]" custT="1"/>
      <dgm:spPr>
        <a:noFill/>
        <a:ln>
          <a:solidFill>
            <a:schemeClr val="accent1"/>
          </a:solidFill>
          <a:prstDash val="lg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SIX: </a:t>
          </a:r>
          <a:br>
            <a:rPr lang="en-US" sz="2000" dirty="0">
              <a:solidFill>
                <a:schemeClr val="tx1"/>
              </a:solidFill>
            </a:rPr>
          </a:br>
          <a:r>
            <a:rPr lang="en-US" sz="2000" dirty="0">
              <a:solidFill>
                <a:schemeClr val="tx1"/>
              </a:solidFill>
            </a:rPr>
            <a:t>Consultant</a:t>
          </a:r>
        </a:p>
      </dgm:t>
    </dgm:pt>
    <dgm:pt modelId="{C9CB9CCD-885C-4C1A-9190-7743B83ADCF6}" type="parTrans" cxnId="{96720A22-49E5-42B3-A8B4-CD9BDEE08C00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EE3646C7-4509-45CA-8EEC-BA8F436CA923}" type="sibTrans" cxnId="{96720A22-49E5-42B3-A8B4-CD9BDEE08C00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92654547-E6AF-4C21-813C-FC394A15A681}" type="pres">
      <dgm:prSet presAssocID="{1BF214FB-8585-4C85-83D7-47164AAD632D}" presName="diagram" presStyleCnt="0">
        <dgm:presLayoutVars>
          <dgm:dir/>
          <dgm:resizeHandles val="exact"/>
        </dgm:presLayoutVars>
      </dgm:prSet>
      <dgm:spPr/>
    </dgm:pt>
    <dgm:pt modelId="{250A4AD9-9384-455C-AF51-202B08254D55}" type="pres">
      <dgm:prSet presAssocID="{888C3ED4-9510-4000-A70F-AAD75B5EBD43}" presName="node" presStyleLbl="node1" presStyleIdx="0" presStyleCnt="6">
        <dgm:presLayoutVars>
          <dgm:bulletEnabled val="1"/>
        </dgm:presLayoutVars>
      </dgm:prSet>
      <dgm:spPr/>
    </dgm:pt>
    <dgm:pt modelId="{4651146E-6BCD-4FBD-9BFD-AFBFF51DA873}" type="pres">
      <dgm:prSet presAssocID="{91778D6F-210D-40E1-9F4A-4CEEC2F76790}" presName="sibTrans" presStyleCnt="0"/>
      <dgm:spPr/>
    </dgm:pt>
    <dgm:pt modelId="{7A5B3E65-9777-4EF6-A5E1-C35B895D487A}" type="pres">
      <dgm:prSet presAssocID="{016586D9-2DB5-4AA6-BA9F-9EDDC0510C29}" presName="node" presStyleLbl="node1" presStyleIdx="1" presStyleCnt="6">
        <dgm:presLayoutVars>
          <dgm:bulletEnabled val="1"/>
        </dgm:presLayoutVars>
      </dgm:prSet>
      <dgm:spPr/>
    </dgm:pt>
    <dgm:pt modelId="{8C3FA750-50B3-4A61-AE6A-6E262BD92BF1}" type="pres">
      <dgm:prSet presAssocID="{59DA38EC-31CE-4170-A454-97D5E30BDBA8}" presName="sibTrans" presStyleCnt="0"/>
      <dgm:spPr/>
    </dgm:pt>
    <dgm:pt modelId="{98736366-53F9-49EF-9094-E77CAF66F377}" type="pres">
      <dgm:prSet presAssocID="{F1A4D444-33C8-420D-922B-B4D83B96C7C2}" presName="node" presStyleLbl="node1" presStyleIdx="2" presStyleCnt="6">
        <dgm:presLayoutVars>
          <dgm:bulletEnabled val="1"/>
        </dgm:presLayoutVars>
      </dgm:prSet>
      <dgm:spPr/>
    </dgm:pt>
    <dgm:pt modelId="{184FD239-07E4-4D73-B5DB-F0618A654FA9}" type="pres">
      <dgm:prSet presAssocID="{68A763C5-D2C0-42B7-9415-66617A5D147E}" presName="sibTrans" presStyleCnt="0"/>
      <dgm:spPr/>
    </dgm:pt>
    <dgm:pt modelId="{E111D404-B88B-44E6-839A-F40E9BF97271}" type="pres">
      <dgm:prSet presAssocID="{51EB5745-8AAE-421D-874F-13491FF3F307}" presName="node" presStyleLbl="node1" presStyleIdx="3" presStyleCnt="6">
        <dgm:presLayoutVars>
          <dgm:bulletEnabled val="1"/>
        </dgm:presLayoutVars>
      </dgm:prSet>
      <dgm:spPr/>
    </dgm:pt>
    <dgm:pt modelId="{D747113C-6AAD-4D6D-B469-D8C2782852AE}" type="pres">
      <dgm:prSet presAssocID="{CEAC77A3-F019-4EB6-A67A-D01EA028A855}" presName="sibTrans" presStyleCnt="0"/>
      <dgm:spPr/>
    </dgm:pt>
    <dgm:pt modelId="{8298FD8A-4BE2-4FB3-B18E-E031C2BD42AC}" type="pres">
      <dgm:prSet presAssocID="{10DC8D50-E48F-4C14-846C-4F6CA479EED8}" presName="node" presStyleLbl="node1" presStyleIdx="4" presStyleCnt="6">
        <dgm:presLayoutVars>
          <dgm:bulletEnabled val="1"/>
        </dgm:presLayoutVars>
      </dgm:prSet>
      <dgm:spPr/>
    </dgm:pt>
    <dgm:pt modelId="{40AAEEEF-B0A3-4A11-9E22-47246DBF72EC}" type="pres">
      <dgm:prSet presAssocID="{D2C6A091-2138-40DF-902A-DADF7C0A858A}" presName="sibTrans" presStyleCnt="0"/>
      <dgm:spPr/>
    </dgm:pt>
    <dgm:pt modelId="{F7AE4263-220C-4194-B4E9-8B096817D988}" type="pres">
      <dgm:prSet presAssocID="{9AF246AA-09BA-483A-95B2-66DE99600D52}" presName="node" presStyleLbl="node1" presStyleIdx="5" presStyleCnt="6">
        <dgm:presLayoutVars>
          <dgm:bulletEnabled val="1"/>
        </dgm:presLayoutVars>
      </dgm:prSet>
      <dgm:spPr/>
    </dgm:pt>
  </dgm:ptLst>
  <dgm:cxnLst>
    <dgm:cxn modelId="{7DAD2D03-DF1E-42BF-967E-087CA55A7517}" type="presOf" srcId="{51EB5745-8AAE-421D-874F-13491FF3F307}" destId="{E111D404-B88B-44E6-839A-F40E9BF97271}" srcOrd="0" destOrd="0" presId="urn:microsoft.com/office/officeart/2005/8/layout/default"/>
    <dgm:cxn modelId="{396AE40A-4D53-4D1B-9BE5-990817474275}" srcId="{1BF214FB-8585-4C85-83D7-47164AAD632D}" destId="{10DC8D50-E48F-4C14-846C-4F6CA479EED8}" srcOrd="4" destOrd="0" parTransId="{95E9A227-DA0C-4889-BB4B-908CC0896D78}" sibTransId="{D2C6A091-2138-40DF-902A-DADF7C0A858A}"/>
    <dgm:cxn modelId="{96720A22-49E5-42B3-A8B4-CD9BDEE08C00}" srcId="{1BF214FB-8585-4C85-83D7-47164AAD632D}" destId="{9AF246AA-09BA-483A-95B2-66DE99600D52}" srcOrd="5" destOrd="0" parTransId="{C9CB9CCD-885C-4C1A-9190-7743B83ADCF6}" sibTransId="{EE3646C7-4509-45CA-8EEC-BA8F436CA923}"/>
    <dgm:cxn modelId="{59AEF528-637A-42FE-89B9-BC2D21624135}" type="presOf" srcId="{F1A4D444-33C8-420D-922B-B4D83B96C7C2}" destId="{98736366-53F9-49EF-9094-E77CAF66F377}" srcOrd="0" destOrd="0" presId="urn:microsoft.com/office/officeart/2005/8/layout/default"/>
    <dgm:cxn modelId="{61F7C260-BB9F-4EAB-A166-C8B477418C19}" srcId="{1BF214FB-8585-4C85-83D7-47164AAD632D}" destId="{F1A4D444-33C8-420D-922B-B4D83B96C7C2}" srcOrd="2" destOrd="0" parTransId="{AFA9A2E5-05CF-4291-BDAC-40FF2BA0C123}" sibTransId="{68A763C5-D2C0-42B7-9415-66617A5D147E}"/>
    <dgm:cxn modelId="{E7A50B49-7597-4D6A-A8AB-E00237D2C558}" srcId="{1BF214FB-8585-4C85-83D7-47164AAD632D}" destId="{888C3ED4-9510-4000-A70F-AAD75B5EBD43}" srcOrd="0" destOrd="0" parTransId="{4F31B688-999B-4752-86CF-5AFFBDD2FB2C}" sibTransId="{91778D6F-210D-40E1-9F4A-4CEEC2F76790}"/>
    <dgm:cxn modelId="{03FFB34C-F2DE-4D1A-A377-DDE0CA287713}" srcId="{1BF214FB-8585-4C85-83D7-47164AAD632D}" destId="{016586D9-2DB5-4AA6-BA9F-9EDDC0510C29}" srcOrd="1" destOrd="0" parTransId="{D8622124-F306-4E87-AD72-8341309CD39F}" sibTransId="{59DA38EC-31CE-4170-A454-97D5E30BDBA8}"/>
    <dgm:cxn modelId="{2DB7B44F-8F33-4F07-8CDA-E8701BDA5F48}" type="presOf" srcId="{9AF246AA-09BA-483A-95B2-66DE99600D52}" destId="{F7AE4263-220C-4194-B4E9-8B096817D988}" srcOrd="0" destOrd="0" presId="urn:microsoft.com/office/officeart/2005/8/layout/default"/>
    <dgm:cxn modelId="{5417698C-B81D-43CE-B65E-853E416C5CBF}" type="presOf" srcId="{10DC8D50-E48F-4C14-846C-4F6CA479EED8}" destId="{8298FD8A-4BE2-4FB3-B18E-E031C2BD42AC}" srcOrd="0" destOrd="0" presId="urn:microsoft.com/office/officeart/2005/8/layout/default"/>
    <dgm:cxn modelId="{E6E74F99-5280-40DA-9E91-B5CA0A6346AB}" type="presOf" srcId="{016586D9-2DB5-4AA6-BA9F-9EDDC0510C29}" destId="{7A5B3E65-9777-4EF6-A5E1-C35B895D487A}" srcOrd="0" destOrd="0" presId="urn:microsoft.com/office/officeart/2005/8/layout/default"/>
    <dgm:cxn modelId="{E05021BE-B5A7-46E7-91FD-547B7247C89F}" type="presOf" srcId="{1BF214FB-8585-4C85-83D7-47164AAD632D}" destId="{92654547-E6AF-4C21-813C-FC394A15A681}" srcOrd="0" destOrd="0" presId="urn:microsoft.com/office/officeart/2005/8/layout/default"/>
    <dgm:cxn modelId="{C9A99AF7-ACD7-4108-8B57-DB7178590EB4}" type="presOf" srcId="{888C3ED4-9510-4000-A70F-AAD75B5EBD43}" destId="{250A4AD9-9384-455C-AF51-202B08254D55}" srcOrd="0" destOrd="0" presId="urn:microsoft.com/office/officeart/2005/8/layout/default"/>
    <dgm:cxn modelId="{ECCDC5FC-C4CD-4D27-8963-B2FB5DA8B711}" srcId="{1BF214FB-8585-4C85-83D7-47164AAD632D}" destId="{51EB5745-8AAE-421D-874F-13491FF3F307}" srcOrd="3" destOrd="0" parTransId="{4809E3DC-C136-4EC2-849F-2394A70DF32F}" sibTransId="{CEAC77A3-F019-4EB6-A67A-D01EA028A855}"/>
    <dgm:cxn modelId="{A6017E7B-72B2-4BF3-955B-1883BD7EE2B8}" type="presParOf" srcId="{92654547-E6AF-4C21-813C-FC394A15A681}" destId="{250A4AD9-9384-455C-AF51-202B08254D55}" srcOrd="0" destOrd="0" presId="urn:microsoft.com/office/officeart/2005/8/layout/default"/>
    <dgm:cxn modelId="{255B7F46-ABE6-470D-AA44-251223966F8D}" type="presParOf" srcId="{92654547-E6AF-4C21-813C-FC394A15A681}" destId="{4651146E-6BCD-4FBD-9BFD-AFBFF51DA873}" srcOrd="1" destOrd="0" presId="urn:microsoft.com/office/officeart/2005/8/layout/default"/>
    <dgm:cxn modelId="{CD53A123-40E6-4CC9-95B9-52C5E139CC3B}" type="presParOf" srcId="{92654547-E6AF-4C21-813C-FC394A15A681}" destId="{7A5B3E65-9777-4EF6-A5E1-C35B895D487A}" srcOrd="2" destOrd="0" presId="urn:microsoft.com/office/officeart/2005/8/layout/default"/>
    <dgm:cxn modelId="{A4BB538E-6F9B-49AD-BFF4-9659A15FAF78}" type="presParOf" srcId="{92654547-E6AF-4C21-813C-FC394A15A681}" destId="{8C3FA750-50B3-4A61-AE6A-6E262BD92BF1}" srcOrd="3" destOrd="0" presId="urn:microsoft.com/office/officeart/2005/8/layout/default"/>
    <dgm:cxn modelId="{24900E1C-4414-43CE-9DCA-A2B5BF9C54D9}" type="presParOf" srcId="{92654547-E6AF-4C21-813C-FC394A15A681}" destId="{98736366-53F9-49EF-9094-E77CAF66F377}" srcOrd="4" destOrd="0" presId="urn:microsoft.com/office/officeart/2005/8/layout/default"/>
    <dgm:cxn modelId="{B226722C-D110-484F-B8A6-C72629260C42}" type="presParOf" srcId="{92654547-E6AF-4C21-813C-FC394A15A681}" destId="{184FD239-07E4-4D73-B5DB-F0618A654FA9}" srcOrd="5" destOrd="0" presId="urn:microsoft.com/office/officeart/2005/8/layout/default"/>
    <dgm:cxn modelId="{A731B613-C92F-4045-B8CD-F8D6EE0E6F67}" type="presParOf" srcId="{92654547-E6AF-4C21-813C-FC394A15A681}" destId="{E111D404-B88B-44E6-839A-F40E9BF97271}" srcOrd="6" destOrd="0" presId="urn:microsoft.com/office/officeart/2005/8/layout/default"/>
    <dgm:cxn modelId="{5DB6BD3F-AF14-47AF-B075-AF96B9BED870}" type="presParOf" srcId="{92654547-E6AF-4C21-813C-FC394A15A681}" destId="{D747113C-6AAD-4D6D-B469-D8C2782852AE}" srcOrd="7" destOrd="0" presId="urn:microsoft.com/office/officeart/2005/8/layout/default"/>
    <dgm:cxn modelId="{0BE13472-CCE2-41AA-B714-B81EE5CD8099}" type="presParOf" srcId="{92654547-E6AF-4C21-813C-FC394A15A681}" destId="{8298FD8A-4BE2-4FB3-B18E-E031C2BD42AC}" srcOrd="8" destOrd="0" presId="urn:microsoft.com/office/officeart/2005/8/layout/default"/>
    <dgm:cxn modelId="{F31D8D60-8D45-4CF8-A588-AFEFAFB4923D}" type="presParOf" srcId="{92654547-E6AF-4C21-813C-FC394A15A681}" destId="{40AAEEEF-B0A3-4A11-9E22-47246DBF72EC}" srcOrd="9" destOrd="0" presId="urn:microsoft.com/office/officeart/2005/8/layout/default"/>
    <dgm:cxn modelId="{79DE278C-9500-44C0-A32A-DEFFC3BCFE5F}" type="presParOf" srcId="{92654547-E6AF-4C21-813C-FC394A15A681}" destId="{F7AE4263-220C-4194-B4E9-8B096817D98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085546-7C7C-4B3E-ABEB-2669F1A65FB2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CEA5FC-4640-45AF-B712-7A4FD94AEF0D}">
      <dgm:prSet phldrT="[Text]" custT="1"/>
      <dgm:spPr/>
      <dgm:t>
        <a:bodyPr/>
        <a:lstStyle/>
        <a:p>
          <a:pPr>
            <a:defRPr b="1"/>
          </a:pPr>
          <a:r>
            <a:rPr lang="en-US" sz="1800" b="1" dirty="0">
              <a:solidFill>
                <a:schemeClr val="bg1"/>
              </a:solidFill>
            </a:rPr>
            <a:t>ENCDP Approval</a:t>
          </a:r>
          <a:br>
            <a:rPr lang="en-US" sz="1800" dirty="0">
              <a:solidFill>
                <a:schemeClr val="bg1"/>
              </a:solidFill>
            </a:rPr>
          </a:br>
          <a:r>
            <a:rPr lang="en-US" sz="1800" dirty="0">
              <a:solidFill>
                <a:schemeClr val="bg1"/>
              </a:solidFill>
            </a:rPr>
            <a:t>October 2020</a:t>
          </a:r>
        </a:p>
      </dgm:t>
    </dgm:pt>
    <dgm:pt modelId="{929A5FD9-0612-4B79-9B59-C3C36D34A069}" type="parTrans" cxnId="{DBD99269-D7F7-4B47-B17B-A5AE402751D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A99745B-BB5C-49B3-A782-8DB57641F6C9}" type="sibTrans" cxnId="{DBD99269-D7F7-4B47-B17B-A5AE402751D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96A9AF0-0DAE-4EB3-B448-4501DA034F4A}">
      <dgm:prSet phldrT="[Text]" custT="1"/>
      <dgm:spPr/>
      <dgm:t>
        <a:bodyPr/>
        <a:lstStyle/>
        <a:p>
          <a:pPr>
            <a:defRPr b="1"/>
          </a:pPr>
          <a:r>
            <a:rPr lang="en-US" sz="1800" b="1" dirty="0">
              <a:solidFill>
                <a:schemeClr val="bg1"/>
              </a:solidFill>
            </a:rPr>
            <a:t>May-July 2021</a:t>
          </a:r>
          <a:endParaRPr lang="en-US" sz="1800" dirty="0">
            <a:solidFill>
              <a:schemeClr val="bg1"/>
            </a:solidFill>
          </a:endParaRPr>
        </a:p>
      </dgm:t>
    </dgm:pt>
    <dgm:pt modelId="{8CE6ABD6-768E-42C8-9029-C3B5F278B21C}" type="parTrans" cxnId="{CA0753BD-DB60-4D68-8486-5B376B839B2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B0D7DA9-E6ED-4137-9716-F48BF62327A8}" type="sibTrans" cxnId="{CA0753BD-DB60-4D68-8486-5B376B839B2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A6B1BA0-B2FC-48AD-8EDA-F4AAA4AF2782}">
      <dgm:prSet custT="1"/>
      <dgm:spPr/>
      <dgm:t>
        <a:bodyPr/>
        <a:lstStyle/>
        <a:p>
          <a:pPr>
            <a:defRPr b="1"/>
          </a:pPr>
          <a:r>
            <a:rPr lang="en-US" sz="1800" b="1" dirty="0">
              <a:solidFill>
                <a:schemeClr val="bg1"/>
              </a:solidFill>
            </a:rPr>
            <a:t>September 2021 - (?)</a:t>
          </a:r>
          <a:endParaRPr lang="en-US" sz="1800" dirty="0">
            <a:solidFill>
              <a:schemeClr val="bg1"/>
            </a:solidFill>
          </a:endParaRPr>
        </a:p>
      </dgm:t>
    </dgm:pt>
    <dgm:pt modelId="{D7D3AA07-BCB9-4212-A556-E90870FB1413}" type="parTrans" cxnId="{CD6B6EE8-3813-4EF1-BFEC-C005A3326D6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9FB540D-D808-4040-9A37-0AC474C0212F}" type="sibTrans" cxnId="{CD6B6EE8-3813-4EF1-BFEC-C005A3326D6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21081-529B-4D1C-83A4-C416BB4C5224}">
      <dgm:prSet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Select Consultant</a:t>
          </a:r>
        </a:p>
      </dgm:t>
    </dgm:pt>
    <dgm:pt modelId="{5AD2C2F8-A1D7-469B-93D8-B578BEFE51F8}" type="parTrans" cxnId="{B05C4C7C-FEB8-4825-98A0-C38D302191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CC13403-1F53-4ED4-AE4F-334EEC7C8710}" type="sibTrans" cxnId="{B05C4C7C-FEB8-4825-98A0-C38D302191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CB04A44-4013-4CA7-90FD-29AFC3C15E37}">
      <dgm:prSet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Public Outreach</a:t>
          </a:r>
        </a:p>
      </dgm:t>
    </dgm:pt>
    <dgm:pt modelId="{ECEE936A-E3CC-4209-BECC-1CD0C85A2B72}" type="parTrans" cxnId="{24A8F052-3377-4BA4-8C62-CCF5039C85D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7A8F7A0-47A3-4464-B3B7-E0806DF46627}" type="sibTrans" cxnId="{24A8F052-3377-4BA4-8C62-CCF5039C85D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12ADAAB-D5CB-4BBC-8DAF-7340FD334994}">
      <dgm:prSet custT="1"/>
      <dgm:spPr/>
      <dgm:t>
        <a:bodyPr/>
        <a:lstStyle/>
        <a:p>
          <a:pPr>
            <a:defRPr b="1"/>
          </a:pPr>
          <a:r>
            <a:rPr lang="en-US" sz="1800" b="1" dirty="0">
              <a:solidFill>
                <a:schemeClr val="bg1"/>
              </a:solidFill>
            </a:rPr>
            <a:t>Prepare Project Scope</a:t>
          </a:r>
          <a:br>
            <a:rPr lang="en-US" sz="1100" dirty="0">
              <a:solidFill>
                <a:schemeClr val="bg1"/>
              </a:solidFill>
            </a:rPr>
          </a:br>
          <a:r>
            <a:rPr lang="en-US" sz="1800" dirty="0">
              <a:solidFill>
                <a:schemeClr val="bg1"/>
              </a:solidFill>
            </a:rPr>
            <a:t>April-May 2021</a:t>
          </a:r>
        </a:p>
      </dgm:t>
    </dgm:pt>
    <dgm:pt modelId="{45F6D312-A686-491E-95E3-EFB9640CC472}" type="parTrans" cxnId="{C8C7266C-2A0C-476A-85B3-F12BE2521F4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B2787E4-2A8B-428D-A4AE-2B14DCFFC4E7}" type="sibTrans" cxnId="{C8C7266C-2A0C-476A-85B3-F12BE2521F4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2560FD2-F12F-4A06-A96F-B86674952111}">
      <dgm:prSet/>
      <dgm:spPr/>
      <dgm:t>
        <a:bodyPr/>
        <a:lstStyle/>
        <a:p>
          <a:pPr>
            <a:defRPr b="1"/>
          </a:pPr>
          <a:r>
            <a:rPr lang="en-US" b="0" i="1" dirty="0">
              <a:solidFill>
                <a:schemeClr val="bg1"/>
              </a:solidFill>
            </a:rPr>
            <a:t>TBD</a:t>
          </a:r>
        </a:p>
      </dgm:t>
    </dgm:pt>
    <dgm:pt modelId="{96173659-138A-4A00-AE0B-9063EA9393A6}" type="parTrans" cxnId="{F9D8B584-9399-4A2B-8ADC-F71293A4822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3C3BC3F-2256-4FBC-AFA5-0D035E3EACD7}" type="sibTrans" cxnId="{F9D8B584-9399-4A2B-8ADC-F71293A4822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83CC5F6-E9B5-49F2-909E-A68D38896308}">
      <dgm:prSet custT="1"/>
      <dgm:spPr/>
      <dgm:t>
        <a:bodyPr/>
        <a:lstStyle/>
        <a:p>
          <a:pPr>
            <a:defRPr b="1"/>
          </a:pPr>
          <a:r>
            <a:rPr lang="en-US" sz="2400" b="0" i="1" dirty="0">
              <a:solidFill>
                <a:schemeClr val="bg1"/>
              </a:solidFill>
            </a:rPr>
            <a:t>Initiative #1</a:t>
          </a:r>
        </a:p>
      </dgm:t>
    </dgm:pt>
    <dgm:pt modelId="{4C61DDEE-8BBF-4CBF-B066-7E60B6DF0A11}" type="sibTrans" cxnId="{59786CF9-070F-4821-A4E9-D33DB930D8D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5BFC747-B881-4328-BFBE-9BC128388CC6}" type="parTrans" cxnId="{59786CF9-070F-4821-A4E9-D33DB930D8D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EA069F3-397F-40D5-94A6-32C3E355C277}">
      <dgm:prSet custT="1"/>
      <dgm:spPr/>
      <dgm:t>
        <a:bodyPr anchor="t"/>
        <a:lstStyle/>
        <a:p>
          <a:r>
            <a:rPr lang="en-US" sz="1800" i="1" dirty="0">
              <a:solidFill>
                <a:schemeClr val="bg1"/>
              </a:solidFill>
            </a:rPr>
            <a:t>US 41 East Trail Zoning Overlay</a:t>
          </a:r>
        </a:p>
      </dgm:t>
    </dgm:pt>
    <dgm:pt modelId="{2F99115B-608E-4E08-A503-B74879A76D07}" type="parTrans" cxnId="{BC5A70C8-9D97-4922-BCDB-6316D191C52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94D5EF7-F47C-476C-A5FE-1C35261B578A}" type="sibTrans" cxnId="{BC5A70C8-9D97-4922-BCDB-6316D191C52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E529C6E-C939-479A-A075-9E9B02837B50}">
      <dgm:prSet custT="1"/>
      <dgm:spPr/>
      <dgm:t>
        <a:bodyPr anchor="b"/>
        <a:lstStyle/>
        <a:p>
          <a:r>
            <a:rPr lang="en-US" sz="1800" i="1" dirty="0">
              <a:solidFill>
                <a:schemeClr val="bg1"/>
              </a:solidFill>
            </a:rPr>
            <a:t>Land Development Code Amendments</a:t>
          </a:r>
          <a:endParaRPr lang="en-US" sz="1800" dirty="0">
            <a:solidFill>
              <a:schemeClr val="bg1"/>
            </a:solidFill>
          </a:endParaRPr>
        </a:p>
      </dgm:t>
    </dgm:pt>
    <dgm:pt modelId="{46B3C017-F97A-4640-992A-33AEE06B2EFC}" type="parTrans" cxnId="{99746BB5-7122-43B8-8680-CF610F03585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92E80CB-2667-481C-8244-6EC4AEED1BC2}" type="sibTrans" cxnId="{99746BB5-7122-43B8-8680-CF610F03585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A5D3400-AF5B-4297-8592-4C1EDB9D0973}" type="pres">
      <dgm:prSet presAssocID="{63085546-7C7C-4B3E-ABEB-2669F1A65FB2}" presName="root" presStyleCnt="0">
        <dgm:presLayoutVars>
          <dgm:chMax/>
          <dgm:chPref/>
          <dgm:animLvl val="lvl"/>
        </dgm:presLayoutVars>
      </dgm:prSet>
      <dgm:spPr/>
    </dgm:pt>
    <dgm:pt modelId="{BD204284-1F7C-4D58-BC79-8C2DEE7E9FAF}" type="pres">
      <dgm:prSet presAssocID="{63085546-7C7C-4B3E-ABEB-2669F1A65FB2}" presName="divider" presStyleLbl="fgAcc1" presStyleIdx="0" presStyleCnt="7" custFlipVert="1" custSzY="105708"/>
      <dgm:spPr>
        <a:prstGeom prst="homePlate">
          <a:avLst/>
        </a:prstGeom>
        <a:solidFill>
          <a:schemeClr val="accent5">
            <a:alpha val="90000"/>
          </a:schemeClr>
        </a:solidFill>
        <a:ln>
          <a:noFill/>
        </a:ln>
      </dgm:spPr>
    </dgm:pt>
    <dgm:pt modelId="{46A6B157-7198-41C4-9D25-C4F8885F1B6F}" type="pres">
      <dgm:prSet presAssocID="{63085546-7C7C-4B3E-ABEB-2669F1A65FB2}" presName="nodes" presStyleCnt="0">
        <dgm:presLayoutVars>
          <dgm:chMax/>
          <dgm:chPref/>
          <dgm:animLvl val="lvl"/>
        </dgm:presLayoutVars>
      </dgm:prSet>
      <dgm:spPr/>
    </dgm:pt>
    <dgm:pt modelId="{578E6A06-6F61-48BD-9F1A-48E731D6E26D}" type="pres">
      <dgm:prSet presAssocID="{9DCEA5FC-4640-45AF-B712-7A4FD94AEF0D}" presName="composite" presStyleCnt="0"/>
      <dgm:spPr/>
    </dgm:pt>
    <dgm:pt modelId="{9F727168-E825-43C1-AF50-41E115F59C0C}" type="pres">
      <dgm:prSet presAssocID="{9DCEA5FC-4640-45AF-B712-7A4FD94AEF0D}" presName="ConnectorPoint" presStyleLbl="lnNode1" presStyleIdx="0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C380CA5-521A-4949-A022-450DA9C217F5}" type="pres">
      <dgm:prSet presAssocID="{9DCEA5FC-4640-45AF-B712-7A4FD94AEF0D}" presName="DropPinPlaceHolder" presStyleCnt="0"/>
      <dgm:spPr/>
    </dgm:pt>
    <dgm:pt modelId="{19EF924A-339B-436A-9151-9C7B0B0377B9}" type="pres">
      <dgm:prSet presAssocID="{9DCEA5FC-4640-45AF-B712-7A4FD94AEF0D}" presName="DropPin" presStyleLbl="alignNode1" presStyleIdx="0" presStyleCnt="6"/>
      <dgm:spPr/>
    </dgm:pt>
    <dgm:pt modelId="{846B4BA4-33F0-43CE-A60E-B95E195AD5A9}" type="pres">
      <dgm:prSet presAssocID="{9DCEA5FC-4640-45AF-B712-7A4FD94AEF0D}" presName="Ellipse" presStyleLbl="fgAcc1" presStyleIdx="1" presStyleCnt="7"/>
      <dgm:spPr>
        <a:prstGeom prst="donut">
          <a:avLst/>
        </a:prstGeom>
      </dgm:spPr>
    </dgm:pt>
    <dgm:pt modelId="{A782CF5D-A585-4990-846A-5EDBD19A9BDB}" type="pres">
      <dgm:prSet presAssocID="{9DCEA5FC-4640-45AF-B712-7A4FD94AEF0D}" presName="L2TextContainer" presStyleLbl="revTx" presStyleIdx="0" presStyleCnt="12">
        <dgm:presLayoutVars>
          <dgm:bulletEnabled val="1"/>
        </dgm:presLayoutVars>
      </dgm:prSet>
      <dgm:spPr/>
    </dgm:pt>
    <dgm:pt modelId="{85C50C56-6DC8-4C47-8DBC-4FD6B1554AA4}" type="pres">
      <dgm:prSet presAssocID="{9DCEA5FC-4640-45AF-B712-7A4FD94AEF0D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4F322B1B-F357-4BCD-BF34-8A0D705A1CE7}" type="pres">
      <dgm:prSet presAssocID="{9DCEA5FC-4640-45AF-B712-7A4FD94AEF0D}" presName="ConnectLine" presStyleLbl="sibTrans1D1" presStyleIdx="0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9FF32B1E-94FD-475E-9959-8E0546070C5B}" type="pres">
      <dgm:prSet presAssocID="{9DCEA5FC-4640-45AF-B712-7A4FD94AEF0D}" presName="EmptyPlaceHolder" presStyleCnt="0"/>
      <dgm:spPr/>
    </dgm:pt>
    <dgm:pt modelId="{C9E000F5-B650-46EB-A3B0-FBA6593CE548}" type="pres">
      <dgm:prSet presAssocID="{0A99745B-BB5C-49B3-A782-8DB57641F6C9}" presName="spaceBetweenRectangles" presStyleCnt="0"/>
      <dgm:spPr/>
    </dgm:pt>
    <dgm:pt modelId="{64373A7D-C7A5-4C0C-9781-58743159539A}" type="pres">
      <dgm:prSet presAssocID="{096A9AF0-0DAE-4EB3-B448-4501DA034F4A}" presName="composite" presStyleCnt="0"/>
      <dgm:spPr/>
    </dgm:pt>
    <dgm:pt modelId="{B57996C3-16BE-4CEB-B9E2-6FFC42938F41}" type="pres">
      <dgm:prSet presAssocID="{096A9AF0-0DAE-4EB3-B448-4501DA034F4A}" presName="ConnectorPoint" presStyleLbl="lnNode1" presStyleIdx="1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C71368F-DA7E-405D-93AC-3A6767BF9FC6}" type="pres">
      <dgm:prSet presAssocID="{096A9AF0-0DAE-4EB3-B448-4501DA034F4A}" presName="DropPinPlaceHolder" presStyleCnt="0"/>
      <dgm:spPr/>
    </dgm:pt>
    <dgm:pt modelId="{5B4632EA-1574-417A-A3FA-D711159FBAD1}" type="pres">
      <dgm:prSet presAssocID="{096A9AF0-0DAE-4EB3-B448-4501DA034F4A}" presName="DropPin" presStyleLbl="alignNode1" presStyleIdx="1" presStyleCnt="6"/>
      <dgm:spPr/>
    </dgm:pt>
    <dgm:pt modelId="{032E0966-F86B-4BBD-BE80-8FAB861AF0E8}" type="pres">
      <dgm:prSet presAssocID="{096A9AF0-0DAE-4EB3-B448-4501DA034F4A}" presName="Ellipse" presStyleLbl="fgAcc1" presStyleIdx="2" presStyleCnt="7"/>
      <dgm:spPr>
        <a:prstGeom prst="donut">
          <a:avLst/>
        </a:prstGeom>
      </dgm:spPr>
    </dgm:pt>
    <dgm:pt modelId="{B608C5A1-CE9E-4410-9F2F-F714CC6AB069}" type="pres">
      <dgm:prSet presAssocID="{096A9AF0-0DAE-4EB3-B448-4501DA034F4A}" presName="L2TextContainer" presStyleLbl="revTx" presStyleIdx="2" presStyleCnt="12">
        <dgm:presLayoutVars>
          <dgm:bulletEnabled val="1"/>
        </dgm:presLayoutVars>
      </dgm:prSet>
      <dgm:spPr/>
    </dgm:pt>
    <dgm:pt modelId="{C1E34084-406C-48D5-88FE-7226282DBC49}" type="pres">
      <dgm:prSet presAssocID="{096A9AF0-0DAE-4EB3-B448-4501DA034F4A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</dgm:pt>
    <dgm:pt modelId="{33168228-1414-4AAF-B7E5-C08A80BBB2F1}" type="pres">
      <dgm:prSet presAssocID="{096A9AF0-0DAE-4EB3-B448-4501DA034F4A}" presName="ConnectLine" presStyleLbl="sibTrans1D1" presStyleIdx="1" presStyleCnt="6"/>
      <dgm:spPr>
        <a:xfrm>
          <a:off x="1843314" y="2690813"/>
          <a:ext cx="0" cy="1592961"/>
        </a:xfrm>
        <a:prstGeom prst="line">
          <a:avLst/>
        </a:prstGeom>
      </dgm:spPr>
    </dgm:pt>
    <dgm:pt modelId="{C791BCDD-76D3-4E0E-98B9-0C4903CF0E94}" type="pres">
      <dgm:prSet presAssocID="{096A9AF0-0DAE-4EB3-B448-4501DA034F4A}" presName="EmptyPlaceHolder" presStyleCnt="0"/>
      <dgm:spPr/>
    </dgm:pt>
    <dgm:pt modelId="{3B1DA912-FDB7-4F73-8823-B30C56F7DE86}" type="pres">
      <dgm:prSet presAssocID="{6B0D7DA9-E6ED-4137-9716-F48BF62327A8}" presName="spaceBetweenRectangles" presStyleCnt="0"/>
      <dgm:spPr/>
    </dgm:pt>
    <dgm:pt modelId="{DCEEC7C0-6CAC-4153-B66A-D920E3B7F504}" type="pres">
      <dgm:prSet presAssocID="{683CC5F6-E9B5-49F2-909E-A68D38896308}" presName="composite" presStyleCnt="0"/>
      <dgm:spPr/>
    </dgm:pt>
    <dgm:pt modelId="{56361E50-9FEC-48AD-A369-C1A8379B35EC}" type="pres">
      <dgm:prSet presAssocID="{683CC5F6-E9B5-49F2-909E-A68D38896308}" presName="ConnectorPoint" presStyleLbl="lnNode1" presStyleIdx="2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0AC7E27-D774-4261-A80F-683BBD09A81D}" type="pres">
      <dgm:prSet presAssocID="{683CC5F6-E9B5-49F2-909E-A68D38896308}" presName="DropPinPlaceHolder" presStyleCnt="0"/>
      <dgm:spPr/>
    </dgm:pt>
    <dgm:pt modelId="{7BC09B8D-1C75-4604-9F35-AEC078447C45}" type="pres">
      <dgm:prSet presAssocID="{683CC5F6-E9B5-49F2-909E-A68D38896308}" presName="DropPin" presStyleLbl="alignNode1" presStyleIdx="2" presStyleCnt="6"/>
      <dgm:spPr>
        <a:prstGeom prst="ellipse">
          <a:avLst/>
        </a:prstGeom>
      </dgm:spPr>
    </dgm:pt>
    <dgm:pt modelId="{DFE91A1F-E910-48AB-A4C9-128002268483}" type="pres">
      <dgm:prSet presAssocID="{683CC5F6-E9B5-49F2-909E-A68D38896308}" presName="Ellipse" presStyleLbl="fgAcc1" presStyleIdx="3" presStyleCnt="7"/>
      <dgm:spPr>
        <a:prstGeom prst="star12">
          <a:avLst/>
        </a:prstGeom>
      </dgm:spPr>
    </dgm:pt>
    <dgm:pt modelId="{FC8603F2-85FC-4134-978C-4054E468209C}" type="pres">
      <dgm:prSet presAssocID="{683CC5F6-E9B5-49F2-909E-A68D38896308}" presName="L2TextContainer" presStyleLbl="revTx" presStyleIdx="4" presStyleCnt="12">
        <dgm:presLayoutVars>
          <dgm:bulletEnabled val="1"/>
        </dgm:presLayoutVars>
      </dgm:prSet>
      <dgm:spPr/>
    </dgm:pt>
    <dgm:pt modelId="{4EB3AA5C-1289-44C6-9F3E-859ABA28E18F}" type="pres">
      <dgm:prSet presAssocID="{683CC5F6-E9B5-49F2-909E-A68D38896308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</dgm:pt>
    <dgm:pt modelId="{0BB03C0E-97EC-4D66-9B09-35D689DAB28C}" type="pres">
      <dgm:prSet presAssocID="{683CC5F6-E9B5-49F2-909E-A68D38896308}" presName="ConnectLine" presStyleLbl="sibTrans1D1" presStyleIdx="2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1A7A92CB-81F0-42D4-87BF-4008DEFA9CA8}" type="pres">
      <dgm:prSet presAssocID="{683CC5F6-E9B5-49F2-909E-A68D38896308}" presName="EmptyPlaceHolder" presStyleCnt="0"/>
      <dgm:spPr/>
    </dgm:pt>
    <dgm:pt modelId="{ABE3202B-256B-4398-8B41-CB40EDB06266}" type="pres">
      <dgm:prSet presAssocID="{4C61DDEE-8BBF-4CBF-B066-7E60B6DF0A11}" presName="spaceBetweenRectangles" presStyleCnt="0"/>
      <dgm:spPr/>
    </dgm:pt>
    <dgm:pt modelId="{B744CD57-FD23-4E62-9589-4CAC57B034E9}" type="pres">
      <dgm:prSet presAssocID="{CA6B1BA0-B2FC-48AD-8EDA-F4AAA4AF2782}" presName="composite" presStyleCnt="0"/>
      <dgm:spPr/>
    </dgm:pt>
    <dgm:pt modelId="{D891B168-1DA5-4124-931F-A51FCB8EFC11}" type="pres">
      <dgm:prSet presAssocID="{CA6B1BA0-B2FC-48AD-8EDA-F4AAA4AF2782}" presName="ConnectorPoint" presStyleLbl="lnNode1" presStyleIdx="3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2206762-CD73-4F82-B16A-D168E2503215}" type="pres">
      <dgm:prSet presAssocID="{CA6B1BA0-B2FC-48AD-8EDA-F4AAA4AF2782}" presName="DropPinPlaceHolder" presStyleCnt="0"/>
      <dgm:spPr/>
    </dgm:pt>
    <dgm:pt modelId="{C0DBECBF-E3AA-450B-95D4-8349AA21B4F8}" type="pres">
      <dgm:prSet presAssocID="{CA6B1BA0-B2FC-48AD-8EDA-F4AAA4AF2782}" presName="DropPin" presStyleLbl="alignNode1" presStyleIdx="3" presStyleCnt="6"/>
      <dgm:spPr/>
    </dgm:pt>
    <dgm:pt modelId="{6EDDD44C-F5E4-49AD-B1D9-346B8B8AEE8F}" type="pres">
      <dgm:prSet presAssocID="{CA6B1BA0-B2FC-48AD-8EDA-F4AAA4AF2782}" presName="Ellipse" presStyleLbl="fgAcc1" presStyleIdx="4" presStyleCnt="7"/>
      <dgm:spPr>
        <a:prstGeom prst="donut">
          <a:avLst/>
        </a:prstGeom>
      </dgm:spPr>
    </dgm:pt>
    <dgm:pt modelId="{FE564261-183D-47F9-8E7E-BCFC5023A815}" type="pres">
      <dgm:prSet presAssocID="{CA6B1BA0-B2FC-48AD-8EDA-F4AAA4AF2782}" presName="L2TextContainer" presStyleLbl="revTx" presStyleIdx="6" presStyleCnt="12">
        <dgm:presLayoutVars>
          <dgm:bulletEnabled val="1"/>
        </dgm:presLayoutVars>
      </dgm:prSet>
      <dgm:spPr/>
    </dgm:pt>
    <dgm:pt modelId="{3DA36ABE-9810-4ED4-9A55-2905E7588D06}" type="pres">
      <dgm:prSet presAssocID="{CA6B1BA0-B2FC-48AD-8EDA-F4AAA4AF2782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</dgm:pt>
    <dgm:pt modelId="{4B9F5909-A57C-4893-9C8A-D5960FE9BE37}" type="pres">
      <dgm:prSet presAssocID="{CA6B1BA0-B2FC-48AD-8EDA-F4AAA4AF2782}" presName="ConnectLine" presStyleLbl="sibTrans1D1" presStyleIdx="3" presStyleCnt="6"/>
      <dgm:spPr>
        <a:xfrm>
          <a:off x="4960678" y="2690813"/>
          <a:ext cx="0" cy="1592961"/>
        </a:xfrm>
        <a:prstGeom prst="line">
          <a:avLst/>
        </a:prstGeom>
      </dgm:spPr>
    </dgm:pt>
    <dgm:pt modelId="{DEDCEF89-DB8F-4197-B2D2-2D39426E0B96}" type="pres">
      <dgm:prSet presAssocID="{CA6B1BA0-B2FC-48AD-8EDA-F4AAA4AF2782}" presName="EmptyPlaceHolder" presStyleCnt="0"/>
      <dgm:spPr/>
    </dgm:pt>
    <dgm:pt modelId="{4A96FD2F-C127-41DC-AA54-1EEBED6BA483}" type="pres">
      <dgm:prSet presAssocID="{39FB540D-D808-4040-9A37-0AC474C0212F}" presName="spaceBetweenRectangles" presStyleCnt="0"/>
      <dgm:spPr/>
    </dgm:pt>
    <dgm:pt modelId="{A1AE2BC4-A99C-4DD3-A84D-EB3461D18287}" type="pres">
      <dgm:prSet presAssocID="{212ADAAB-D5CB-4BBC-8DAF-7340FD334994}" presName="composite" presStyleCnt="0"/>
      <dgm:spPr/>
    </dgm:pt>
    <dgm:pt modelId="{278CF1E0-B1C4-4B10-A5EC-FD7EF0557E2D}" type="pres">
      <dgm:prSet presAssocID="{212ADAAB-D5CB-4BBC-8DAF-7340FD334994}" presName="ConnectorPoint" presStyleLbl="lnNode1" presStyleIdx="4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27B65FB4-BE6A-41E6-BBE9-8DC9F7B73486}" type="pres">
      <dgm:prSet presAssocID="{212ADAAB-D5CB-4BBC-8DAF-7340FD334994}" presName="DropPinPlaceHolder" presStyleCnt="0"/>
      <dgm:spPr/>
    </dgm:pt>
    <dgm:pt modelId="{488CC4C6-DFBC-460C-A9ED-BEDA8CC682D4}" type="pres">
      <dgm:prSet presAssocID="{212ADAAB-D5CB-4BBC-8DAF-7340FD334994}" presName="DropPin" presStyleLbl="alignNode1" presStyleIdx="4" presStyleCnt="6"/>
      <dgm:spPr/>
    </dgm:pt>
    <dgm:pt modelId="{48CA82DA-B677-461B-A08D-337683480059}" type="pres">
      <dgm:prSet presAssocID="{212ADAAB-D5CB-4BBC-8DAF-7340FD334994}" presName="Ellipse" presStyleLbl="fgAcc1" presStyleIdx="5" presStyleCnt="7"/>
      <dgm:spPr>
        <a:prstGeom prst="donut">
          <a:avLst/>
        </a:prstGeom>
      </dgm:spPr>
    </dgm:pt>
    <dgm:pt modelId="{D1646913-A3FA-4470-A3E9-C64B0A13A62A}" type="pres">
      <dgm:prSet presAssocID="{212ADAAB-D5CB-4BBC-8DAF-7340FD334994}" presName="L2TextContainer" presStyleLbl="revTx" presStyleIdx="8" presStyleCnt="12">
        <dgm:presLayoutVars>
          <dgm:bulletEnabled val="1"/>
        </dgm:presLayoutVars>
      </dgm:prSet>
      <dgm:spPr/>
    </dgm:pt>
    <dgm:pt modelId="{6EC2FC68-E1B8-4274-8090-C2C96A4CD82C}" type="pres">
      <dgm:prSet presAssocID="{212ADAAB-D5CB-4BBC-8DAF-7340FD334994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</dgm:pt>
    <dgm:pt modelId="{4F41BF23-550C-4E7F-977E-3D22E3AF7B51}" type="pres">
      <dgm:prSet presAssocID="{212ADAAB-D5CB-4BBC-8DAF-7340FD334994}" presName="ConnectLine" presStyleLbl="sibTrans1D1" presStyleIdx="4" presStyleCnt="6"/>
      <dgm:spPr>
        <a:xfrm>
          <a:off x="6519360" y="1097851"/>
          <a:ext cx="0" cy="1592961"/>
        </a:xfrm>
        <a:prstGeom prst="line">
          <a:avLst/>
        </a:prstGeom>
      </dgm:spPr>
    </dgm:pt>
    <dgm:pt modelId="{5018695D-CFD4-49F8-8967-BA8A0C0A0DE1}" type="pres">
      <dgm:prSet presAssocID="{212ADAAB-D5CB-4BBC-8DAF-7340FD334994}" presName="EmptyPlaceHolder" presStyleCnt="0"/>
      <dgm:spPr/>
    </dgm:pt>
    <dgm:pt modelId="{61EA613E-57A8-485F-A4A9-29037092E83A}" type="pres">
      <dgm:prSet presAssocID="{AB2787E4-2A8B-428D-A4AE-2B14DCFFC4E7}" presName="spaceBetweenRectangles" presStyleCnt="0"/>
      <dgm:spPr/>
    </dgm:pt>
    <dgm:pt modelId="{0F3B3032-C16A-44EB-AE28-CB7C1D797D2B}" type="pres">
      <dgm:prSet presAssocID="{A2560FD2-F12F-4A06-A96F-B86674952111}" presName="composite" presStyleCnt="0"/>
      <dgm:spPr/>
    </dgm:pt>
    <dgm:pt modelId="{A64C6D16-2F77-439A-848A-F1081C5E5CBE}" type="pres">
      <dgm:prSet presAssocID="{A2560FD2-F12F-4A06-A96F-B86674952111}" presName="ConnectorPoint" presStyleLbl="lnNode1" presStyleIdx="5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EFC6EAF-71E5-48C3-9F69-6FB96640B14F}" type="pres">
      <dgm:prSet presAssocID="{A2560FD2-F12F-4A06-A96F-B86674952111}" presName="DropPinPlaceHolder" presStyleCnt="0"/>
      <dgm:spPr/>
    </dgm:pt>
    <dgm:pt modelId="{73F98938-B973-410F-B6E0-43437FA146E6}" type="pres">
      <dgm:prSet presAssocID="{A2560FD2-F12F-4A06-A96F-B86674952111}" presName="DropPin" presStyleLbl="alignNode1" presStyleIdx="5" presStyleCnt="6"/>
      <dgm:spPr>
        <a:prstGeom prst="ellipse">
          <a:avLst/>
        </a:prstGeom>
      </dgm:spPr>
    </dgm:pt>
    <dgm:pt modelId="{26BE64BD-02BC-4C6F-AC50-F9617E59754D}" type="pres">
      <dgm:prSet presAssocID="{A2560FD2-F12F-4A06-A96F-B86674952111}" presName="Ellipse" presStyleLbl="fgAcc1" presStyleIdx="6" presStyleCnt="7"/>
      <dgm:spPr>
        <a:prstGeom prst="star12">
          <a:avLst/>
        </a:prstGeom>
      </dgm:spPr>
    </dgm:pt>
    <dgm:pt modelId="{5C5070CD-E29E-4F50-9A43-342A2DE968FF}" type="pres">
      <dgm:prSet presAssocID="{A2560FD2-F12F-4A06-A96F-B86674952111}" presName="L2TextContainer" presStyleLbl="revTx" presStyleIdx="10" presStyleCnt="12">
        <dgm:presLayoutVars>
          <dgm:bulletEnabled val="1"/>
        </dgm:presLayoutVars>
      </dgm:prSet>
      <dgm:spPr/>
    </dgm:pt>
    <dgm:pt modelId="{6FED4196-A0D3-4E5C-83DA-99291A8FFFC3}" type="pres">
      <dgm:prSet presAssocID="{A2560FD2-F12F-4A06-A96F-B86674952111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</dgm:pt>
    <dgm:pt modelId="{54DE4918-169B-4E9C-B946-44A9D45AEC94}" type="pres">
      <dgm:prSet presAssocID="{A2560FD2-F12F-4A06-A96F-B86674952111}" presName="ConnectLine" presStyleLbl="sibTrans1D1" presStyleIdx="5" presStyleCnt="6"/>
      <dgm:spPr>
        <a:xfrm>
          <a:off x="8078042" y="2690813"/>
          <a:ext cx="0" cy="1592961"/>
        </a:xfrm>
        <a:prstGeom prst="line">
          <a:avLst/>
        </a:prstGeom>
      </dgm:spPr>
    </dgm:pt>
    <dgm:pt modelId="{75F2030E-997B-4809-B3F1-AEF48EEEDB2B}" type="pres">
      <dgm:prSet presAssocID="{A2560FD2-F12F-4A06-A96F-B86674952111}" presName="EmptyPlaceHolder" presStyleCnt="0"/>
      <dgm:spPr/>
    </dgm:pt>
  </dgm:ptLst>
  <dgm:cxnLst>
    <dgm:cxn modelId="{987E6208-6FBF-4818-8D82-020440E776B4}" type="presOf" srcId="{9DCEA5FC-4640-45AF-B712-7A4FD94AEF0D}" destId="{85C50C56-6DC8-4C47-8DBC-4FD6B1554AA4}" srcOrd="0" destOrd="0" presId="urn:microsoft.com/office/officeart/2017/3/layout/DropPinTimeline"/>
    <dgm:cxn modelId="{995FAD0D-905C-4246-BEA6-E4CD468035A2}" type="presOf" srcId="{096A9AF0-0DAE-4EB3-B448-4501DA034F4A}" destId="{C1E34084-406C-48D5-88FE-7226282DBC49}" srcOrd="0" destOrd="0" presId="urn:microsoft.com/office/officeart/2017/3/layout/DropPinTimeline"/>
    <dgm:cxn modelId="{60631413-8B80-40CB-9203-B81CD7EC7CD0}" type="presOf" srcId="{1E529C6E-C939-479A-A075-9E9B02837B50}" destId="{5C5070CD-E29E-4F50-9A43-342A2DE968FF}" srcOrd="0" destOrd="0" presId="urn:microsoft.com/office/officeart/2017/3/layout/DropPinTimeline"/>
    <dgm:cxn modelId="{1C1A9A2A-3385-4187-A01C-97035BFB0369}" type="presOf" srcId="{A2560FD2-F12F-4A06-A96F-B86674952111}" destId="{6FED4196-A0D3-4E5C-83DA-99291A8FFFC3}" srcOrd="0" destOrd="0" presId="urn:microsoft.com/office/officeart/2017/3/layout/DropPinTimeline"/>
    <dgm:cxn modelId="{63AB0265-EE84-426B-AD79-2D63AA53D68A}" type="presOf" srcId="{683CC5F6-E9B5-49F2-909E-A68D38896308}" destId="{4EB3AA5C-1289-44C6-9F3E-859ABA28E18F}" srcOrd="0" destOrd="0" presId="urn:microsoft.com/office/officeart/2017/3/layout/DropPinTimeline"/>
    <dgm:cxn modelId="{DBD99269-D7F7-4B47-B17B-A5AE402751D9}" srcId="{63085546-7C7C-4B3E-ABEB-2669F1A65FB2}" destId="{9DCEA5FC-4640-45AF-B712-7A4FD94AEF0D}" srcOrd="0" destOrd="0" parTransId="{929A5FD9-0612-4B79-9B59-C3C36D34A069}" sibTransId="{0A99745B-BB5C-49B3-A782-8DB57641F6C9}"/>
    <dgm:cxn modelId="{C8C7266C-2A0C-476A-85B3-F12BE2521F4C}" srcId="{63085546-7C7C-4B3E-ABEB-2669F1A65FB2}" destId="{212ADAAB-D5CB-4BBC-8DAF-7340FD334994}" srcOrd="4" destOrd="0" parTransId="{45F6D312-A686-491E-95E3-EFB9640CC472}" sibTransId="{AB2787E4-2A8B-428D-A4AE-2B14DCFFC4E7}"/>
    <dgm:cxn modelId="{24A8F052-3377-4BA4-8C62-CCF5039C85D7}" srcId="{CA6B1BA0-B2FC-48AD-8EDA-F4AAA4AF2782}" destId="{3CB04A44-4013-4CA7-90FD-29AFC3C15E37}" srcOrd="0" destOrd="0" parTransId="{ECEE936A-E3CC-4209-BECC-1CD0C85A2B72}" sibTransId="{D7A8F7A0-47A3-4464-B3B7-E0806DF46627}"/>
    <dgm:cxn modelId="{30821C78-AFB0-420D-8288-048EDC6649CD}" type="presOf" srcId="{212ADAAB-D5CB-4BBC-8DAF-7340FD334994}" destId="{6EC2FC68-E1B8-4274-8090-C2C96A4CD82C}" srcOrd="0" destOrd="0" presId="urn:microsoft.com/office/officeart/2017/3/layout/DropPinTimeline"/>
    <dgm:cxn modelId="{B05C4C7C-FEB8-4825-98A0-C38D3021918A}" srcId="{096A9AF0-0DAE-4EB3-B448-4501DA034F4A}" destId="{92921081-529B-4D1C-83A4-C416BB4C5224}" srcOrd="0" destOrd="0" parTransId="{5AD2C2F8-A1D7-469B-93D8-B578BEFE51F8}" sibTransId="{ECC13403-1F53-4ED4-AE4F-334EEC7C8710}"/>
    <dgm:cxn modelId="{F9D8B584-9399-4A2B-8ADC-F71293A4822C}" srcId="{63085546-7C7C-4B3E-ABEB-2669F1A65FB2}" destId="{A2560FD2-F12F-4A06-A96F-B86674952111}" srcOrd="5" destOrd="0" parTransId="{96173659-138A-4A00-AE0B-9063EA9393A6}" sibTransId="{D3C3BC3F-2256-4FBC-AFA5-0D035E3EACD7}"/>
    <dgm:cxn modelId="{17EA6585-A3CA-49D9-A4E8-4EA5E8670A02}" type="presOf" srcId="{4EA069F3-397F-40D5-94A6-32C3E355C277}" destId="{FC8603F2-85FC-4134-978C-4054E468209C}" srcOrd="0" destOrd="0" presId="urn:microsoft.com/office/officeart/2017/3/layout/DropPinTimeline"/>
    <dgm:cxn modelId="{D0B1DC87-C933-4D24-BC28-BB96D1BE402A}" type="presOf" srcId="{CA6B1BA0-B2FC-48AD-8EDA-F4AAA4AF2782}" destId="{3DA36ABE-9810-4ED4-9A55-2905E7588D06}" srcOrd="0" destOrd="0" presId="urn:microsoft.com/office/officeart/2017/3/layout/DropPinTimeline"/>
    <dgm:cxn modelId="{07F9AA91-E82B-4509-B7B2-312257F1270F}" type="presOf" srcId="{92921081-529B-4D1C-83A4-C416BB4C5224}" destId="{B608C5A1-CE9E-4410-9F2F-F714CC6AB069}" srcOrd="0" destOrd="0" presId="urn:microsoft.com/office/officeart/2017/3/layout/DropPinTimeline"/>
    <dgm:cxn modelId="{99746BB5-7122-43B8-8680-CF610F03585C}" srcId="{A2560FD2-F12F-4A06-A96F-B86674952111}" destId="{1E529C6E-C939-479A-A075-9E9B02837B50}" srcOrd="0" destOrd="0" parTransId="{46B3C017-F97A-4640-992A-33AEE06B2EFC}" sibTransId="{192E80CB-2667-481C-8244-6EC4AEED1BC2}"/>
    <dgm:cxn modelId="{87DFA5B7-83B7-4BCA-980A-FF288AD983E5}" type="presOf" srcId="{3CB04A44-4013-4CA7-90FD-29AFC3C15E37}" destId="{FE564261-183D-47F9-8E7E-BCFC5023A815}" srcOrd="0" destOrd="0" presId="urn:microsoft.com/office/officeart/2017/3/layout/DropPinTimeline"/>
    <dgm:cxn modelId="{CA0753BD-DB60-4D68-8486-5B376B839B26}" srcId="{63085546-7C7C-4B3E-ABEB-2669F1A65FB2}" destId="{096A9AF0-0DAE-4EB3-B448-4501DA034F4A}" srcOrd="1" destOrd="0" parTransId="{8CE6ABD6-768E-42C8-9029-C3B5F278B21C}" sibTransId="{6B0D7DA9-E6ED-4137-9716-F48BF62327A8}"/>
    <dgm:cxn modelId="{CB3F12BF-FFAB-4B6B-8AD9-1C5C1364E3A8}" type="presOf" srcId="{63085546-7C7C-4B3E-ABEB-2669F1A65FB2}" destId="{7A5D3400-AF5B-4297-8592-4C1EDB9D0973}" srcOrd="0" destOrd="0" presId="urn:microsoft.com/office/officeart/2017/3/layout/DropPinTimeline"/>
    <dgm:cxn modelId="{BC5A70C8-9D97-4922-BCDB-6316D191C527}" srcId="{683CC5F6-E9B5-49F2-909E-A68D38896308}" destId="{4EA069F3-397F-40D5-94A6-32C3E355C277}" srcOrd="0" destOrd="0" parTransId="{2F99115B-608E-4E08-A503-B74879A76D07}" sibTransId="{E94D5EF7-F47C-476C-A5FE-1C35261B578A}"/>
    <dgm:cxn modelId="{CD6B6EE8-3813-4EF1-BFEC-C005A3326D63}" srcId="{63085546-7C7C-4B3E-ABEB-2669F1A65FB2}" destId="{CA6B1BA0-B2FC-48AD-8EDA-F4AAA4AF2782}" srcOrd="3" destOrd="0" parTransId="{D7D3AA07-BCB9-4212-A556-E90870FB1413}" sibTransId="{39FB540D-D808-4040-9A37-0AC474C0212F}"/>
    <dgm:cxn modelId="{59786CF9-070F-4821-A4E9-D33DB930D8D2}" srcId="{63085546-7C7C-4B3E-ABEB-2669F1A65FB2}" destId="{683CC5F6-E9B5-49F2-909E-A68D38896308}" srcOrd="2" destOrd="0" parTransId="{15BFC747-B881-4328-BFBE-9BC128388CC6}" sibTransId="{4C61DDEE-8BBF-4CBF-B066-7E60B6DF0A11}"/>
    <dgm:cxn modelId="{7855D799-B7F1-42C4-B51A-6BAB4463E7AA}" type="presParOf" srcId="{7A5D3400-AF5B-4297-8592-4C1EDB9D0973}" destId="{BD204284-1F7C-4D58-BC79-8C2DEE7E9FAF}" srcOrd="0" destOrd="0" presId="urn:microsoft.com/office/officeart/2017/3/layout/DropPinTimeline"/>
    <dgm:cxn modelId="{5021CA74-DA6D-41C1-AB77-3DFDC0F87B9D}" type="presParOf" srcId="{7A5D3400-AF5B-4297-8592-4C1EDB9D0973}" destId="{46A6B157-7198-41C4-9D25-C4F8885F1B6F}" srcOrd="1" destOrd="0" presId="urn:microsoft.com/office/officeart/2017/3/layout/DropPinTimeline"/>
    <dgm:cxn modelId="{71EE67DA-1AFB-47E2-AE9F-162E771373B8}" type="presParOf" srcId="{46A6B157-7198-41C4-9D25-C4F8885F1B6F}" destId="{578E6A06-6F61-48BD-9F1A-48E731D6E26D}" srcOrd="0" destOrd="0" presId="urn:microsoft.com/office/officeart/2017/3/layout/DropPinTimeline"/>
    <dgm:cxn modelId="{DC74F29E-5521-4E9A-AE99-15A4777F9679}" type="presParOf" srcId="{578E6A06-6F61-48BD-9F1A-48E731D6E26D}" destId="{9F727168-E825-43C1-AF50-41E115F59C0C}" srcOrd="0" destOrd="0" presId="urn:microsoft.com/office/officeart/2017/3/layout/DropPinTimeline"/>
    <dgm:cxn modelId="{0F3C3050-EEFA-491F-B6D7-F4FC47260C29}" type="presParOf" srcId="{578E6A06-6F61-48BD-9F1A-48E731D6E26D}" destId="{0C380CA5-521A-4949-A022-450DA9C217F5}" srcOrd="1" destOrd="0" presId="urn:microsoft.com/office/officeart/2017/3/layout/DropPinTimeline"/>
    <dgm:cxn modelId="{7A3048AA-FDF2-4867-B85B-AC1915F18957}" type="presParOf" srcId="{0C380CA5-521A-4949-A022-450DA9C217F5}" destId="{19EF924A-339B-436A-9151-9C7B0B0377B9}" srcOrd="0" destOrd="0" presId="urn:microsoft.com/office/officeart/2017/3/layout/DropPinTimeline"/>
    <dgm:cxn modelId="{DA5A680B-108C-436B-9F6F-C2983AA7A769}" type="presParOf" srcId="{0C380CA5-521A-4949-A022-450DA9C217F5}" destId="{846B4BA4-33F0-43CE-A60E-B95E195AD5A9}" srcOrd="1" destOrd="0" presId="urn:microsoft.com/office/officeart/2017/3/layout/DropPinTimeline"/>
    <dgm:cxn modelId="{96B78FE3-9ABB-4A77-BABB-E52EC6124441}" type="presParOf" srcId="{578E6A06-6F61-48BD-9F1A-48E731D6E26D}" destId="{A782CF5D-A585-4990-846A-5EDBD19A9BDB}" srcOrd="2" destOrd="0" presId="urn:microsoft.com/office/officeart/2017/3/layout/DropPinTimeline"/>
    <dgm:cxn modelId="{BB2FC6F5-3544-45AC-930D-A6FC8C1198F5}" type="presParOf" srcId="{578E6A06-6F61-48BD-9F1A-48E731D6E26D}" destId="{85C50C56-6DC8-4C47-8DBC-4FD6B1554AA4}" srcOrd="3" destOrd="0" presId="urn:microsoft.com/office/officeart/2017/3/layout/DropPinTimeline"/>
    <dgm:cxn modelId="{1DF134D0-04A7-4AA1-A8CC-CBFA9135F98D}" type="presParOf" srcId="{578E6A06-6F61-48BD-9F1A-48E731D6E26D}" destId="{4F322B1B-F357-4BCD-BF34-8A0D705A1CE7}" srcOrd="4" destOrd="0" presId="urn:microsoft.com/office/officeart/2017/3/layout/DropPinTimeline"/>
    <dgm:cxn modelId="{538822C3-D342-4107-A9D5-F110AD9A616E}" type="presParOf" srcId="{578E6A06-6F61-48BD-9F1A-48E731D6E26D}" destId="{9FF32B1E-94FD-475E-9959-8E0546070C5B}" srcOrd="5" destOrd="0" presId="urn:microsoft.com/office/officeart/2017/3/layout/DropPinTimeline"/>
    <dgm:cxn modelId="{84BE10DC-749F-4BB3-BB1B-3CED24198736}" type="presParOf" srcId="{46A6B157-7198-41C4-9D25-C4F8885F1B6F}" destId="{C9E000F5-B650-46EB-A3B0-FBA6593CE548}" srcOrd="1" destOrd="0" presId="urn:microsoft.com/office/officeart/2017/3/layout/DropPinTimeline"/>
    <dgm:cxn modelId="{E7FF6C9D-05DB-49D9-BC17-49E3C7F3D181}" type="presParOf" srcId="{46A6B157-7198-41C4-9D25-C4F8885F1B6F}" destId="{64373A7D-C7A5-4C0C-9781-58743159539A}" srcOrd="2" destOrd="0" presId="urn:microsoft.com/office/officeart/2017/3/layout/DropPinTimeline"/>
    <dgm:cxn modelId="{FACF2D92-8500-4179-8F6A-C624B05FAEC1}" type="presParOf" srcId="{64373A7D-C7A5-4C0C-9781-58743159539A}" destId="{B57996C3-16BE-4CEB-B9E2-6FFC42938F41}" srcOrd="0" destOrd="0" presId="urn:microsoft.com/office/officeart/2017/3/layout/DropPinTimeline"/>
    <dgm:cxn modelId="{12FE0388-B819-4ABC-9721-3A9223FCADF4}" type="presParOf" srcId="{64373A7D-C7A5-4C0C-9781-58743159539A}" destId="{BC71368F-DA7E-405D-93AC-3A6767BF9FC6}" srcOrd="1" destOrd="0" presId="urn:microsoft.com/office/officeart/2017/3/layout/DropPinTimeline"/>
    <dgm:cxn modelId="{8D35E9BB-DA99-48E0-A867-949CAEAAA6D6}" type="presParOf" srcId="{BC71368F-DA7E-405D-93AC-3A6767BF9FC6}" destId="{5B4632EA-1574-417A-A3FA-D711159FBAD1}" srcOrd="0" destOrd="0" presId="urn:microsoft.com/office/officeart/2017/3/layout/DropPinTimeline"/>
    <dgm:cxn modelId="{D0388358-6C68-40DD-8CD3-BE893129D935}" type="presParOf" srcId="{BC71368F-DA7E-405D-93AC-3A6767BF9FC6}" destId="{032E0966-F86B-4BBD-BE80-8FAB861AF0E8}" srcOrd="1" destOrd="0" presId="urn:microsoft.com/office/officeart/2017/3/layout/DropPinTimeline"/>
    <dgm:cxn modelId="{E0FCD920-481D-4C5F-A576-55F0C1D5B3B7}" type="presParOf" srcId="{64373A7D-C7A5-4C0C-9781-58743159539A}" destId="{B608C5A1-CE9E-4410-9F2F-F714CC6AB069}" srcOrd="2" destOrd="0" presId="urn:microsoft.com/office/officeart/2017/3/layout/DropPinTimeline"/>
    <dgm:cxn modelId="{49B5B1AE-6FCE-42D4-9414-E335D81C76D0}" type="presParOf" srcId="{64373A7D-C7A5-4C0C-9781-58743159539A}" destId="{C1E34084-406C-48D5-88FE-7226282DBC49}" srcOrd="3" destOrd="0" presId="urn:microsoft.com/office/officeart/2017/3/layout/DropPinTimeline"/>
    <dgm:cxn modelId="{667712A9-633D-4DBA-A692-E37A521937E5}" type="presParOf" srcId="{64373A7D-C7A5-4C0C-9781-58743159539A}" destId="{33168228-1414-4AAF-B7E5-C08A80BBB2F1}" srcOrd="4" destOrd="0" presId="urn:microsoft.com/office/officeart/2017/3/layout/DropPinTimeline"/>
    <dgm:cxn modelId="{360C951A-2AD1-4A99-AAA9-B7B53FC1B0C7}" type="presParOf" srcId="{64373A7D-C7A5-4C0C-9781-58743159539A}" destId="{C791BCDD-76D3-4E0E-98B9-0C4903CF0E94}" srcOrd="5" destOrd="0" presId="urn:microsoft.com/office/officeart/2017/3/layout/DropPinTimeline"/>
    <dgm:cxn modelId="{35346C2A-6E88-41AD-BD47-ECD72929FCE5}" type="presParOf" srcId="{46A6B157-7198-41C4-9D25-C4F8885F1B6F}" destId="{3B1DA912-FDB7-4F73-8823-B30C56F7DE86}" srcOrd="3" destOrd="0" presId="urn:microsoft.com/office/officeart/2017/3/layout/DropPinTimeline"/>
    <dgm:cxn modelId="{E59057FA-847A-4126-8700-B9A4F3696325}" type="presParOf" srcId="{46A6B157-7198-41C4-9D25-C4F8885F1B6F}" destId="{DCEEC7C0-6CAC-4153-B66A-D920E3B7F504}" srcOrd="4" destOrd="0" presId="urn:microsoft.com/office/officeart/2017/3/layout/DropPinTimeline"/>
    <dgm:cxn modelId="{B82CCAF6-442B-46AB-9B68-6E7B4D62FD9B}" type="presParOf" srcId="{DCEEC7C0-6CAC-4153-B66A-D920E3B7F504}" destId="{56361E50-9FEC-48AD-A369-C1A8379B35EC}" srcOrd="0" destOrd="0" presId="urn:microsoft.com/office/officeart/2017/3/layout/DropPinTimeline"/>
    <dgm:cxn modelId="{FB91546B-98B7-42EC-A236-9D4B68AB7E57}" type="presParOf" srcId="{DCEEC7C0-6CAC-4153-B66A-D920E3B7F504}" destId="{70AC7E27-D774-4261-A80F-683BBD09A81D}" srcOrd="1" destOrd="0" presId="urn:microsoft.com/office/officeart/2017/3/layout/DropPinTimeline"/>
    <dgm:cxn modelId="{128291DE-3A47-4667-A1F6-84B5CC1950A2}" type="presParOf" srcId="{70AC7E27-D774-4261-A80F-683BBD09A81D}" destId="{7BC09B8D-1C75-4604-9F35-AEC078447C45}" srcOrd="0" destOrd="0" presId="urn:microsoft.com/office/officeart/2017/3/layout/DropPinTimeline"/>
    <dgm:cxn modelId="{F0A235D5-6DBF-4491-AD12-E87E187B0F86}" type="presParOf" srcId="{70AC7E27-D774-4261-A80F-683BBD09A81D}" destId="{DFE91A1F-E910-48AB-A4C9-128002268483}" srcOrd="1" destOrd="0" presId="urn:microsoft.com/office/officeart/2017/3/layout/DropPinTimeline"/>
    <dgm:cxn modelId="{629159BF-4A21-4870-8C08-E54A5441F29B}" type="presParOf" srcId="{DCEEC7C0-6CAC-4153-B66A-D920E3B7F504}" destId="{FC8603F2-85FC-4134-978C-4054E468209C}" srcOrd="2" destOrd="0" presId="urn:microsoft.com/office/officeart/2017/3/layout/DropPinTimeline"/>
    <dgm:cxn modelId="{3971FE38-66D8-41D3-BE10-92A1B7610DA7}" type="presParOf" srcId="{DCEEC7C0-6CAC-4153-B66A-D920E3B7F504}" destId="{4EB3AA5C-1289-44C6-9F3E-859ABA28E18F}" srcOrd="3" destOrd="0" presId="urn:microsoft.com/office/officeart/2017/3/layout/DropPinTimeline"/>
    <dgm:cxn modelId="{24B473FE-5054-4EAD-B373-555E7D091AD5}" type="presParOf" srcId="{DCEEC7C0-6CAC-4153-B66A-D920E3B7F504}" destId="{0BB03C0E-97EC-4D66-9B09-35D689DAB28C}" srcOrd="4" destOrd="0" presId="urn:microsoft.com/office/officeart/2017/3/layout/DropPinTimeline"/>
    <dgm:cxn modelId="{2B1D1BBE-6BAE-45B9-9995-CBBA5ED2EAC5}" type="presParOf" srcId="{DCEEC7C0-6CAC-4153-B66A-D920E3B7F504}" destId="{1A7A92CB-81F0-42D4-87BF-4008DEFA9CA8}" srcOrd="5" destOrd="0" presId="urn:microsoft.com/office/officeart/2017/3/layout/DropPinTimeline"/>
    <dgm:cxn modelId="{4B2CE620-6FD2-4B47-808E-767E9CD6E11B}" type="presParOf" srcId="{46A6B157-7198-41C4-9D25-C4F8885F1B6F}" destId="{ABE3202B-256B-4398-8B41-CB40EDB06266}" srcOrd="5" destOrd="0" presId="urn:microsoft.com/office/officeart/2017/3/layout/DropPinTimeline"/>
    <dgm:cxn modelId="{0A9A6102-F00A-4BE8-99F2-80FE0510D070}" type="presParOf" srcId="{46A6B157-7198-41C4-9D25-C4F8885F1B6F}" destId="{B744CD57-FD23-4E62-9589-4CAC57B034E9}" srcOrd="6" destOrd="0" presId="urn:microsoft.com/office/officeart/2017/3/layout/DropPinTimeline"/>
    <dgm:cxn modelId="{80501AE2-53E9-4D67-A594-F44DD214D7C2}" type="presParOf" srcId="{B744CD57-FD23-4E62-9589-4CAC57B034E9}" destId="{D891B168-1DA5-4124-931F-A51FCB8EFC11}" srcOrd="0" destOrd="0" presId="urn:microsoft.com/office/officeart/2017/3/layout/DropPinTimeline"/>
    <dgm:cxn modelId="{4D35DB16-6124-4B05-B478-8F4429226C6A}" type="presParOf" srcId="{B744CD57-FD23-4E62-9589-4CAC57B034E9}" destId="{42206762-CD73-4F82-B16A-D168E2503215}" srcOrd="1" destOrd="0" presId="urn:microsoft.com/office/officeart/2017/3/layout/DropPinTimeline"/>
    <dgm:cxn modelId="{AFAA8AC7-581B-4388-BFDB-A430EF0404FD}" type="presParOf" srcId="{42206762-CD73-4F82-B16A-D168E2503215}" destId="{C0DBECBF-E3AA-450B-95D4-8349AA21B4F8}" srcOrd="0" destOrd="0" presId="urn:microsoft.com/office/officeart/2017/3/layout/DropPinTimeline"/>
    <dgm:cxn modelId="{105641F0-544B-453F-B1D8-5713903E4682}" type="presParOf" srcId="{42206762-CD73-4F82-B16A-D168E2503215}" destId="{6EDDD44C-F5E4-49AD-B1D9-346B8B8AEE8F}" srcOrd="1" destOrd="0" presId="urn:microsoft.com/office/officeart/2017/3/layout/DropPinTimeline"/>
    <dgm:cxn modelId="{23AA1CD9-5481-4A25-AA47-1E309DD4E86A}" type="presParOf" srcId="{B744CD57-FD23-4E62-9589-4CAC57B034E9}" destId="{FE564261-183D-47F9-8E7E-BCFC5023A815}" srcOrd="2" destOrd="0" presId="urn:microsoft.com/office/officeart/2017/3/layout/DropPinTimeline"/>
    <dgm:cxn modelId="{6F6D3A0F-FECD-4629-BF0C-38737E381D62}" type="presParOf" srcId="{B744CD57-FD23-4E62-9589-4CAC57B034E9}" destId="{3DA36ABE-9810-4ED4-9A55-2905E7588D06}" srcOrd="3" destOrd="0" presId="urn:microsoft.com/office/officeart/2017/3/layout/DropPinTimeline"/>
    <dgm:cxn modelId="{18ABBD94-4B15-4F9E-B420-EF8067A53E59}" type="presParOf" srcId="{B744CD57-FD23-4E62-9589-4CAC57B034E9}" destId="{4B9F5909-A57C-4893-9C8A-D5960FE9BE37}" srcOrd="4" destOrd="0" presId="urn:microsoft.com/office/officeart/2017/3/layout/DropPinTimeline"/>
    <dgm:cxn modelId="{3A6EE7AF-C1D7-4FFA-BDB4-755BC98362FD}" type="presParOf" srcId="{B744CD57-FD23-4E62-9589-4CAC57B034E9}" destId="{DEDCEF89-DB8F-4197-B2D2-2D39426E0B96}" srcOrd="5" destOrd="0" presId="urn:microsoft.com/office/officeart/2017/3/layout/DropPinTimeline"/>
    <dgm:cxn modelId="{7B15E33A-34F5-40D3-9CD6-849B365E3CBA}" type="presParOf" srcId="{46A6B157-7198-41C4-9D25-C4F8885F1B6F}" destId="{4A96FD2F-C127-41DC-AA54-1EEBED6BA483}" srcOrd="7" destOrd="0" presId="urn:microsoft.com/office/officeart/2017/3/layout/DropPinTimeline"/>
    <dgm:cxn modelId="{8C7BB85F-FA93-45E7-9CE6-E6668DA2157F}" type="presParOf" srcId="{46A6B157-7198-41C4-9D25-C4F8885F1B6F}" destId="{A1AE2BC4-A99C-4DD3-A84D-EB3461D18287}" srcOrd="8" destOrd="0" presId="urn:microsoft.com/office/officeart/2017/3/layout/DropPinTimeline"/>
    <dgm:cxn modelId="{9BDE40F9-332B-43F6-B5F2-904336B3E2E2}" type="presParOf" srcId="{A1AE2BC4-A99C-4DD3-A84D-EB3461D18287}" destId="{278CF1E0-B1C4-4B10-A5EC-FD7EF0557E2D}" srcOrd="0" destOrd="0" presId="urn:microsoft.com/office/officeart/2017/3/layout/DropPinTimeline"/>
    <dgm:cxn modelId="{A45F876D-0399-4209-99E5-BAF9A0A9A0FA}" type="presParOf" srcId="{A1AE2BC4-A99C-4DD3-A84D-EB3461D18287}" destId="{27B65FB4-BE6A-41E6-BBE9-8DC9F7B73486}" srcOrd="1" destOrd="0" presId="urn:microsoft.com/office/officeart/2017/3/layout/DropPinTimeline"/>
    <dgm:cxn modelId="{294D0375-99E3-4A04-94E3-5D7DA36F61E4}" type="presParOf" srcId="{27B65FB4-BE6A-41E6-BBE9-8DC9F7B73486}" destId="{488CC4C6-DFBC-460C-A9ED-BEDA8CC682D4}" srcOrd="0" destOrd="0" presId="urn:microsoft.com/office/officeart/2017/3/layout/DropPinTimeline"/>
    <dgm:cxn modelId="{29335C10-EF6A-47DE-B0D3-9F04E5635A46}" type="presParOf" srcId="{27B65FB4-BE6A-41E6-BBE9-8DC9F7B73486}" destId="{48CA82DA-B677-461B-A08D-337683480059}" srcOrd="1" destOrd="0" presId="urn:microsoft.com/office/officeart/2017/3/layout/DropPinTimeline"/>
    <dgm:cxn modelId="{2F8CDC64-8858-4EB2-9148-A1F1844C0E3C}" type="presParOf" srcId="{A1AE2BC4-A99C-4DD3-A84D-EB3461D18287}" destId="{D1646913-A3FA-4470-A3E9-C64B0A13A62A}" srcOrd="2" destOrd="0" presId="urn:microsoft.com/office/officeart/2017/3/layout/DropPinTimeline"/>
    <dgm:cxn modelId="{D14EE3E2-BA3E-42AC-BEA2-572DF977A427}" type="presParOf" srcId="{A1AE2BC4-A99C-4DD3-A84D-EB3461D18287}" destId="{6EC2FC68-E1B8-4274-8090-C2C96A4CD82C}" srcOrd="3" destOrd="0" presId="urn:microsoft.com/office/officeart/2017/3/layout/DropPinTimeline"/>
    <dgm:cxn modelId="{923BB741-8273-439D-B9E2-1712691E3DE7}" type="presParOf" srcId="{A1AE2BC4-A99C-4DD3-A84D-EB3461D18287}" destId="{4F41BF23-550C-4E7F-977E-3D22E3AF7B51}" srcOrd="4" destOrd="0" presId="urn:microsoft.com/office/officeart/2017/3/layout/DropPinTimeline"/>
    <dgm:cxn modelId="{DD7D202E-CFA7-477E-AD34-2617E864E544}" type="presParOf" srcId="{A1AE2BC4-A99C-4DD3-A84D-EB3461D18287}" destId="{5018695D-CFD4-49F8-8967-BA8A0C0A0DE1}" srcOrd="5" destOrd="0" presId="urn:microsoft.com/office/officeart/2017/3/layout/DropPinTimeline"/>
    <dgm:cxn modelId="{D3E93E96-16D8-4A3E-BC6E-D4D386449E5E}" type="presParOf" srcId="{46A6B157-7198-41C4-9D25-C4F8885F1B6F}" destId="{61EA613E-57A8-485F-A4A9-29037092E83A}" srcOrd="9" destOrd="0" presId="urn:microsoft.com/office/officeart/2017/3/layout/DropPinTimeline"/>
    <dgm:cxn modelId="{CFE01775-C14B-4EDE-9E85-145F934516E5}" type="presParOf" srcId="{46A6B157-7198-41C4-9D25-C4F8885F1B6F}" destId="{0F3B3032-C16A-44EB-AE28-CB7C1D797D2B}" srcOrd="10" destOrd="0" presId="urn:microsoft.com/office/officeart/2017/3/layout/DropPinTimeline"/>
    <dgm:cxn modelId="{1C4D72CA-B300-4FEC-B5A9-D34FA56FE7E7}" type="presParOf" srcId="{0F3B3032-C16A-44EB-AE28-CB7C1D797D2B}" destId="{A64C6D16-2F77-439A-848A-F1081C5E5CBE}" srcOrd="0" destOrd="0" presId="urn:microsoft.com/office/officeart/2017/3/layout/DropPinTimeline"/>
    <dgm:cxn modelId="{7F9D72D2-5D75-4FF9-9F60-DE1AEFC42171}" type="presParOf" srcId="{0F3B3032-C16A-44EB-AE28-CB7C1D797D2B}" destId="{8EFC6EAF-71E5-48C3-9F69-6FB96640B14F}" srcOrd="1" destOrd="0" presId="urn:microsoft.com/office/officeart/2017/3/layout/DropPinTimeline"/>
    <dgm:cxn modelId="{D6418E4F-48ED-4E39-B9D9-FA010EF76866}" type="presParOf" srcId="{8EFC6EAF-71E5-48C3-9F69-6FB96640B14F}" destId="{73F98938-B973-410F-B6E0-43437FA146E6}" srcOrd="0" destOrd="0" presId="urn:microsoft.com/office/officeart/2017/3/layout/DropPinTimeline"/>
    <dgm:cxn modelId="{3E887726-7BD7-4074-8164-C71F4A6DAEE0}" type="presParOf" srcId="{8EFC6EAF-71E5-48C3-9F69-6FB96640B14F}" destId="{26BE64BD-02BC-4C6F-AC50-F9617E59754D}" srcOrd="1" destOrd="0" presId="urn:microsoft.com/office/officeart/2017/3/layout/DropPinTimeline"/>
    <dgm:cxn modelId="{6B3983BD-FDD8-4464-99B0-B737226ED090}" type="presParOf" srcId="{0F3B3032-C16A-44EB-AE28-CB7C1D797D2B}" destId="{5C5070CD-E29E-4F50-9A43-342A2DE968FF}" srcOrd="2" destOrd="0" presId="urn:microsoft.com/office/officeart/2017/3/layout/DropPinTimeline"/>
    <dgm:cxn modelId="{E040483A-E1D0-4CB5-AE78-35D83557FA15}" type="presParOf" srcId="{0F3B3032-C16A-44EB-AE28-CB7C1D797D2B}" destId="{6FED4196-A0D3-4E5C-83DA-99291A8FFFC3}" srcOrd="3" destOrd="0" presId="urn:microsoft.com/office/officeart/2017/3/layout/DropPinTimeline"/>
    <dgm:cxn modelId="{875E4306-BBD7-4464-A7BB-9A46E06C2634}" type="presParOf" srcId="{0F3B3032-C16A-44EB-AE28-CB7C1D797D2B}" destId="{54DE4918-169B-4E9C-B946-44A9D45AEC94}" srcOrd="4" destOrd="0" presId="urn:microsoft.com/office/officeart/2017/3/layout/DropPinTimeline"/>
    <dgm:cxn modelId="{14880338-8CF6-48F7-B22F-D70D12F904EB}" type="presParOf" srcId="{0F3B3032-C16A-44EB-AE28-CB7C1D797D2B}" destId="{75F2030E-997B-4809-B3F1-AEF48EEEDB2B}" srcOrd="5" destOrd="0" presId="urn:microsoft.com/office/officeart/2017/3/layout/DropPinTimeline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A4AD9-9384-455C-AF51-202B08254D55}">
      <dsp:nvSpPr>
        <dsp:cNvPr id="0" name=""/>
        <dsp:cNvSpPr/>
      </dsp:nvSpPr>
      <dsp:spPr>
        <a:xfrm>
          <a:off x="596" y="31107"/>
          <a:ext cx="2324742" cy="1394845"/>
        </a:xfrm>
        <a:prstGeom prst="rect">
          <a:avLst/>
        </a:prstGeom>
        <a:noFill/>
        <a:ln w="15875" cap="flat" cmpd="sng" algn="ctr">
          <a:solidFill>
            <a:schemeClr val="accent1"/>
          </a:solidFill>
          <a:prstDash val="lg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ONE: </a:t>
          </a:r>
          <a:br>
            <a:rPr lang="en-US" sz="2000" kern="1200" dirty="0">
              <a:solidFill>
                <a:schemeClr val="tx1"/>
              </a:solidFill>
            </a:rPr>
          </a:br>
          <a:r>
            <a:rPr lang="en-US" sz="2000" kern="1200" dirty="0">
              <a:solidFill>
                <a:schemeClr val="tx1"/>
              </a:solidFill>
            </a:rPr>
            <a:t>Overlay Boundary</a:t>
          </a:r>
        </a:p>
      </dsp:txBody>
      <dsp:txXfrm>
        <a:off x="596" y="31107"/>
        <a:ext cx="2324742" cy="1394845"/>
      </dsp:txXfrm>
    </dsp:sp>
    <dsp:sp modelId="{7A5B3E65-9777-4EF6-A5E1-C35B895D487A}">
      <dsp:nvSpPr>
        <dsp:cNvPr id="0" name=""/>
        <dsp:cNvSpPr/>
      </dsp:nvSpPr>
      <dsp:spPr>
        <a:xfrm>
          <a:off x="2557812" y="31107"/>
          <a:ext cx="2324742" cy="1394845"/>
        </a:xfrm>
        <a:prstGeom prst="rect">
          <a:avLst/>
        </a:prstGeom>
        <a:noFill/>
        <a:ln w="15875" cap="flat" cmpd="sng" algn="ctr">
          <a:solidFill>
            <a:schemeClr val="accent1"/>
          </a:solidFill>
          <a:prstDash val="lg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TWO: </a:t>
          </a:r>
          <a:br>
            <a:rPr lang="en-US" sz="2000" kern="1200" dirty="0">
              <a:solidFill>
                <a:schemeClr val="tx1"/>
              </a:solidFill>
            </a:rPr>
          </a:br>
          <a:r>
            <a:rPr lang="en-US" sz="2000" kern="1200" dirty="0">
              <a:solidFill>
                <a:schemeClr val="tx1"/>
              </a:solidFill>
            </a:rPr>
            <a:t>Overlay Objectives</a:t>
          </a:r>
        </a:p>
      </dsp:txBody>
      <dsp:txXfrm>
        <a:off x="2557812" y="31107"/>
        <a:ext cx="2324742" cy="1394845"/>
      </dsp:txXfrm>
    </dsp:sp>
    <dsp:sp modelId="{98736366-53F9-49EF-9094-E77CAF66F377}">
      <dsp:nvSpPr>
        <dsp:cNvPr id="0" name=""/>
        <dsp:cNvSpPr/>
      </dsp:nvSpPr>
      <dsp:spPr>
        <a:xfrm>
          <a:off x="596" y="1658427"/>
          <a:ext cx="2324742" cy="1394845"/>
        </a:xfrm>
        <a:prstGeom prst="rect">
          <a:avLst/>
        </a:prstGeom>
        <a:noFill/>
        <a:ln w="15875" cap="flat" cmpd="sng" algn="ctr">
          <a:solidFill>
            <a:schemeClr val="accent1"/>
          </a:solidFill>
          <a:prstDash val="lg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THREE: </a:t>
          </a:r>
          <a:br>
            <a:rPr lang="en-US" sz="2000" kern="1200" dirty="0">
              <a:solidFill>
                <a:schemeClr val="tx1"/>
              </a:solidFill>
            </a:rPr>
          </a:br>
          <a:r>
            <a:rPr lang="en-US" sz="2000" kern="1200" dirty="0">
              <a:solidFill>
                <a:schemeClr val="tx1"/>
              </a:solidFill>
            </a:rPr>
            <a:t>Public Engagement</a:t>
          </a:r>
        </a:p>
      </dsp:txBody>
      <dsp:txXfrm>
        <a:off x="596" y="1658427"/>
        <a:ext cx="2324742" cy="1394845"/>
      </dsp:txXfrm>
    </dsp:sp>
    <dsp:sp modelId="{E111D404-B88B-44E6-839A-F40E9BF97271}">
      <dsp:nvSpPr>
        <dsp:cNvPr id="0" name=""/>
        <dsp:cNvSpPr/>
      </dsp:nvSpPr>
      <dsp:spPr>
        <a:xfrm>
          <a:off x="2557812" y="1658427"/>
          <a:ext cx="2324742" cy="1394845"/>
        </a:xfrm>
        <a:prstGeom prst="rect">
          <a:avLst/>
        </a:prstGeom>
        <a:noFill/>
        <a:ln w="15875" cap="flat" cmpd="sng" algn="ctr">
          <a:solidFill>
            <a:schemeClr val="accent1"/>
          </a:solidFill>
          <a:prstDash val="lg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FOUR: </a:t>
          </a:r>
          <a:br>
            <a:rPr lang="en-US" sz="2000" kern="1200" dirty="0">
              <a:solidFill>
                <a:schemeClr val="tx1"/>
              </a:solidFill>
            </a:rPr>
          </a:br>
          <a:r>
            <a:rPr lang="en-US" sz="2000" kern="1200" dirty="0">
              <a:solidFill>
                <a:schemeClr val="tx1"/>
              </a:solidFill>
            </a:rPr>
            <a:t>Focus Groups</a:t>
          </a:r>
        </a:p>
      </dsp:txBody>
      <dsp:txXfrm>
        <a:off x="2557812" y="1658427"/>
        <a:ext cx="2324742" cy="1394845"/>
      </dsp:txXfrm>
    </dsp:sp>
    <dsp:sp modelId="{8298FD8A-4BE2-4FB3-B18E-E031C2BD42AC}">
      <dsp:nvSpPr>
        <dsp:cNvPr id="0" name=""/>
        <dsp:cNvSpPr/>
      </dsp:nvSpPr>
      <dsp:spPr>
        <a:xfrm>
          <a:off x="596" y="3285746"/>
          <a:ext cx="2324742" cy="1394845"/>
        </a:xfrm>
        <a:prstGeom prst="rect">
          <a:avLst/>
        </a:prstGeom>
        <a:noFill/>
        <a:ln w="15875" cap="flat" cmpd="sng" algn="ctr">
          <a:solidFill>
            <a:schemeClr val="accent1"/>
          </a:solidFill>
          <a:prstDash val="lg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FIVE: </a:t>
          </a:r>
          <a:br>
            <a:rPr lang="en-US" sz="2000" kern="1200" dirty="0">
              <a:solidFill>
                <a:schemeClr val="tx1"/>
              </a:solidFill>
            </a:rPr>
          </a:br>
          <a:r>
            <a:rPr lang="en-US" sz="2000" kern="1200" dirty="0">
              <a:solidFill>
                <a:schemeClr val="tx1"/>
              </a:solidFill>
            </a:rPr>
            <a:t>Project Deliverables</a:t>
          </a:r>
        </a:p>
      </dsp:txBody>
      <dsp:txXfrm>
        <a:off x="596" y="3285746"/>
        <a:ext cx="2324742" cy="1394845"/>
      </dsp:txXfrm>
    </dsp:sp>
    <dsp:sp modelId="{F7AE4263-220C-4194-B4E9-8B096817D988}">
      <dsp:nvSpPr>
        <dsp:cNvPr id="0" name=""/>
        <dsp:cNvSpPr/>
      </dsp:nvSpPr>
      <dsp:spPr>
        <a:xfrm>
          <a:off x="2557812" y="3285746"/>
          <a:ext cx="2324742" cy="1394845"/>
        </a:xfrm>
        <a:prstGeom prst="rect">
          <a:avLst/>
        </a:prstGeom>
        <a:noFill/>
        <a:ln w="15875" cap="flat" cmpd="sng" algn="ctr">
          <a:solidFill>
            <a:schemeClr val="accent1"/>
          </a:solidFill>
          <a:prstDash val="lg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SIX: </a:t>
          </a:r>
          <a:br>
            <a:rPr lang="en-US" sz="2000" kern="1200" dirty="0">
              <a:solidFill>
                <a:schemeClr val="tx1"/>
              </a:solidFill>
            </a:rPr>
          </a:br>
          <a:r>
            <a:rPr lang="en-US" sz="2000" kern="1200" dirty="0">
              <a:solidFill>
                <a:schemeClr val="tx1"/>
              </a:solidFill>
            </a:rPr>
            <a:t>Consultant</a:t>
          </a:r>
        </a:p>
      </dsp:txBody>
      <dsp:txXfrm>
        <a:off x="2557812" y="3285746"/>
        <a:ext cx="2324742" cy="1394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4284-1F7C-4D58-BC79-8C2DEE7E9FAF}">
      <dsp:nvSpPr>
        <dsp:cNvPr id="0" name=""/>
        <dsp:cNvSpPr/>
      </dsp:nvSpPr>
      <dsp:spPr>
        <a:xfrm flipV="1">
          <a:off x="0" y="1914058"/>
          <a:ext cx="10453687" cy="105708"/>
        </a:xfrm>
        <a:prstGeom prst="homePlate">
          <a:avLst/>
        </a:prstGeom>
        <a:solidFill>
          <a:schemeClr val="accent5"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F924A-339B-436A-9151-9C7B0B0377B9}">
      <dsp:nvSpPr>
        <dsp:cNvPr id="0" name=""/>
        <dsp:cNvSpPr/>
      </dsp:nvSpPr>
      <dsp:spPr>
        <a:xfrm rot="8100000">
          <a:off x="65995" y="453296"/>
          <a:ext cx="289289" cy="289289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6B4BA4-33F0-43CE-A60E-B95E195AD5A9}">
      <dsp:nvSpPr>
        <dsp:cNvPr id="0" name=""/>
        <dsp:cNvSpPr/>
      </dsp:nvSpPr>
      <dsp:spPr>
        <a:xfrm>
          <a:off x="98133" y="485434"/>
          <a:ext cx="225014" cy="225014"/>
        </a:xfrm>
        <a:prstGeom prst="donu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2CF5D-A585-4990-846A-5EDBD19A9BDB}">
      <dsp:nvSpPr>
        <dsp:cNvPr id="0" name=""/>
        <dsp:cNvSpPr/>
      </dsp:nvSpPr>
      <dsp:spPr>
        <a:xfrm>
          <a:off x="415199" y="802500"/>
          <a:ext cx="2482378" cy="116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0C56-6DC8-4C47-8DBC-4FD6B1554AA4}">
      <dsp:nvSpPr>
        <dsp:cNvPr id="0" name=""/>
        <dsp:cNvSpPr/>
      </dsp:nvSpPr>
      <dsp:spPr>
        <a:xfrm>
          <a:off x="415199" y="393382"/>
          <a:ext cx="2482378" cy="409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 dirty="0">
              <a:solidFill>
                <a:schemeClr val="bg1"/>
              </a:solidFill>
            </a:rPr>
            <a:t>ENCDP Approval</a:t>
          </a:r>
          <a:br>
            <a:rPr lang="en-US" sz="1800" kern="1200" dirty="0">
              <a:solidFill>
                <a:schemeClr val="bg1"/>
              </a:solidFill>
            </a:rPr>
          </a:br>
          <a:r>
            <a:rPr lang="en-US" sz="1800" kern="1200" dirty="0">
              <a:solidFill>
                <a:schemeClr val="bg1"/>
              </a:solidFill>
            </a:rPr>
            <a:t>October 2020</a:t>
          </a:r>
        </a:p>
      </dsp:txBody>
      <dsp:txXfrm>
        <a:off x="415199" y="393382"/>
        <a:ext cx="2482378" cy="409117"/>
      </dsp:txXfrm>
    </dsp:sp>
    <dsp:sp modelId="{4F322B1B-F357-4BCD-BF34-8A0D705A1CE7}">
      <dsp:nvSpPr>
        <dsp:cNvPr id="0" name=""/>
        <dsp:cNvSpPr/>
      </dsp:nvSpPr>
      <dsp:spPr>
        <a:xfrm>
          <a:off x="210640" y="802500"/>
          <a:ext cx="0" cy="116441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27168-E825-43C1-AF50-41E115F59C0C}">
      <dsp:nvSpPr>
        <dsp:cNvPr id="0" name=""/>
        <dsp:cNvSpPr/>
      </dsp:nvSpPr>
      <dsp:spPr>
        <a:xfrm>
          <a:off x="173819" y="1930091"/>
          <a:ext cx="73641" cy="73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4632EA-1574-417A-A3FA-D711159FBAD1}">
      <dsp:nvSpPr>
        <dsp:cNvPr id="0" name=""/>
        <dsp:cNvSpPr/>
      </dsp:nvSpPr>
      <dsp:spPr>
        <a:xfrm rot="18900000">
          <a:off x="1556136" y="3191238"/>
          <a:ext cx="289289" cy="289289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2E0966-F86B-4BBD-BE80-8FAB861AF0E8}">
      <dsp:nvSpPr>
        <dsp:cNvPr id="0" name=""/>
        <dsp:cNvSpPr/>
      </dsp:nvSpPr>
      <dsp:spPr>
        <a:xfrm>
          <a:off x="1588274" y="3223376"/>
          <a:ext cx="225014" cy="225014"/>
        </a:xfrm>
        <a:prstGeom prst="donu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8C5A1-CE9E-4410-9F2F-F714CC6AB069}">
      <dsp:nvSpPr>
        <dsp:cNvPr id="0" name=""/>
        <dsp:cNvSpPr/>
      </dsp:nvSpPr>
      <dsp:spPr>
        <a:xfrm>
          <a:off x="1905340" y="1966912"/>
          <a:ext cx="2482378" cy="116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0" rIns="0" bIns="1270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Select Consultant</a:t>
          </a:r>
        </a:p>
      </dsp:txBody>
      <dsp:txXfrm>
        <a:off x="1905340" y="1966912"/>
        <a:ext cx="2482378" cy="1164412"/>
      </dsp:txXfrm>
    </dsp:sp>
    <dsp:sp modelId="{C1E34084-406C-48D5-88FE-7226282DBC49}">
      <dsp:nvSpPr>
        <dsp:cNvPr id="0" name=""/>
        <dsp:cNvSpPr/>
      </dsp:nvSpPr>
      <dsp:spPr>
        <a:xfrm>
          <a:off x="1905340" y="3131324"/>
          <a:ext cx="2482378" cy="409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 dirty="0">
              <a:solidFill>
                <a:schemeClr val="bg1"/>
              </a:solidFill>
            </a:rPr>
            <a:t>May-July 2021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905340" y="3131324"/>
        <a:ext cx="2482378" cy="409117"/>
      </dsp:txXfrm>
    </dsp:sp>
    <dsp:sp modelId="{33168228-1414-4AAF-B7E5-C08A80BBB2F1}">
      <dsp:nvSpPr>
        <dsp:cNvPr id="0" name=""/>
        <dsp:cNvSpPr/>
      </dsp:nvSpPr>
      <dsp:spPr>
        <a:xfrm>
          <a:off x="1700781" y="1966912"/>
          <a:ext cx="0" cy="116441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996C3-16BE-4CEB-B9E2-6FFC42938F41}">
      <dsp:nvSpPr>
        <dsp:cNvPr id="0" name=""/>
        <dsp:cNvSpPr/>
      </dsp:nvSpPr>
      <dsp:spPr>
        <a:xfrm>
          <a:off x="1663961" y="1930091"/>
          <a:ext cx="73641" cy="73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C09B8D-1C75-4604-9F35-AEC078447C45}">
      <dsp:nvSpPr>
        <dsp:cNvPr id="0" name=""/>
        <dsp:cNvSpPr/>
      </dsp:nvSpPr>
      <dsp:spPr>
        <a:xfrm rot="8100000">
          <a:off x="3046278" y="453296"/>
          <a:ext cx="289289" cy="289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E91A1F-E910-48AB-A4C9-128002268483}">
      <dsp:nvSpPr>
        <dsp:cNvPr id="0" name=""/>
        <dsp:cNvSpPr/>
      </dsp:nvSpPr>
      <dsp:spPr>
        <a:xfrm>
          <a:off x="3078415" y="485434"/>
          <a:ext cx="225014" cy="225014"/>
        </a:xfrm>
        <a:prstGeom prst="star12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603F2-85FC-4134-978C-4054E468209C}">
      <dsp:nvSpPr>
        <dsp:cNvPr id="0" name=""/>
        <dsp:cNvSpPr/>
      </dsp:nvSpPr>
      <dsp:spPr>
        <a:xfrm>
          <a:off x="3395482" y="802500"/>
          <a:ext cx="2482378" cy="116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114300" bIns="1714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solidFill>
                <a:schemeClr val="bg1"/>
              </a:solidFill>
            </a:rPr>
            <a:t>US 41 East Trail Zoning Overlay</a:t>
          </a:r>
        </a:p>
      </dsp:txBody>
      <dsp:txXfrm>
        <a:off x="3395482" y="802500"/>
        <a:ext cx="2482378" cy="1164412"/>
      </dsp:txXfrm>
    </dsp:sp>
    <dsp:sp modelId="{4EB3AA5C-1289-44C6-9F3E-859ABA28E18F}">
      <dsp:nvSpPr>
        <dsp:cNvPr id="0" name=""/>
        <dsp:cNvSpPr/>
      </dsp:nvSpPr>
      <dsp:spPr>
        <a:xfrm>
          <a:off x="3395482" y="393382"/>
          <a:ext cx="2482378" cy="409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0" i="1" kern="1200" dirty="0">
              <a:solidFill>
                <a:schemeClr val="bg1"/>
              </a:solidFill>
            </a:rPr>
            <a:t>Initiative #1</a:t>
          </a:r>
        </a:p>
      </dsp:txBody>
      <dsp:txXfrm>
        <a:off x="3395482" y="393382"/>
        <a:ext cx="2482378" cy="409117"/>
      </dsp:txXfrm>
    </dsp:sp>
    <dsp:sp modelId="{0BB03C0E-97EC-4D66-9B09-35D689DAB28C}">
      <dsp:nvSpPr>
        <dsp:cNvPr id="0" name=""/>
        <dsp:cNvSpPr/>
      </dsp:nvSpPr>
      <dsp:spPr>
        <a:xfrm>
          <a:off x="3190923" y="802500"/>
          <a:ext cx="0" cy="116441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61E50-9FEC-48AD-A369-C1A8379B35EC}">
      <dsp:nvSpPr>
        <dsp:cNvPr id="0" name=""/>
        <dsp:cNvSpPr/>
      </dsp:nvSpPr>
      <dsp:spPr>
        <a:xfrm>
          <a:off x="3154102" y="1930091"/>
          <a:ext cx="73641" cy="73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DBECBF-E3AA-450B-95D4-8349AA21B4F8}">
      <dsp:nvSpPr>
        <dsp:cNvPr id="0" name=""/>
        <dsp:cNvSpPr/>
      </dsp:nvSpPr>
      <dsp:spPr>
        <a:xfrm rot="18900000">
          <a:off x="4536419" y="3191238"/>
          <a:ext cx="289289" cy="289289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DDD44C-F5E4-49AD-B1D9-346B8B8AEE8F}">
      <dsp:nvSpPr>
        <dsp:cNvPr id="0" name=""/>
        <dsp:cNvSpPr/>
      </dsp:nvSpPr>
      <dsp:spPr>
        <a:xfrm>
          <a:off x="4568557" y="3223376"/>
          <a:ext cx="225014" cy="225014"/>
        </a:xfrm>
        <a:prstGeom prst="donu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64261-183D-47F9-8E7E-BCFC5023A815}">
      <dsp:nvSpPr>
        <dsp:cNvPr id="0" name=""/>
        <dsp:cNvSpPr/>
      </dsp:nvSpPr>
      <dsp:spPr>
        <a:xfrm>
          <a:off x="4885623" y="1966912"/>
          <a:ext cx="2482378" cy="116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0" rIns="0" bIns="1270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Public Outreach</a:t>
          </a:r>
        </a:p>
      </dsp:txBody>
      <dsp:txXfrm>
        <a:off x="4885623" y="1966912"/>
        <a:ext cx="2482378" cy="1164412"/>
      </dsp:txXfrm>
    </dsp:sp>
    <dsp:sp modelId="{3DA36ABE-9810-4ED4-9A55-2905E7588D06}">
      <dsp:nvSpPr>
        <dsp:cNvPr id="0" name=""/>
        <dsp:cNvSpPr/>
      </dsp:nvSpPr>
      <dsp:spPr>
        <a:xfrm>
          <a:off x="4885623" y="3131324"/>
          <a:ext cx="2482378" cy="409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 dirty="0">
              <a:solidFill>
                <a:schemeClr val="bg1"/>
              </a:solidFill>
            </a:rPr>
            <a:t>September 2021 - (?)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885623" y="3131324"/>
        <a:ext cx="2482378" cy="409117"/>
      </dsp:txXfrm>
    </dsp:sp>
    <dsp:sp modelId="{4B9F5909-A57C-4893-9C8A-D5960FE9BE37}">
      <dsp:nvSpPr>
        <dsp:cNvPr id="0" name=""/>
        <dsp:cNvSpPr/>
      </dsp:nvSpPr>
      <dsp:spPr>
        <a:xfrm>
          <a:off x="4681064" y="1966912"/>
          <a:ext cx="0" cy="116441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1B168-1DA5-4124-931F-A51FCB8EFC11}">
      <dsp:nvSpPr>
        <dsp:cNvPr id="0" name=""/>
        <dsp:cNvSpPr/>
      </dsp:nvSpPr>
      <dsp:spPr>
        <a:xfrm>
          <a:off x="4644243" y="1930091"/>
          <a:ext cx="73641" cy="73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8CC4C6-DFBC-460C-A9ED-BEDA8CC682D4}">
      <dsp:nvSpPr>
        <dsp:cNvPr id="0" name=""/>
        <dsp:cNvSpPr/>
      </dsp:nvSpPr>
      <dsp:spPr>
        <a:xfrm rot="8100000">
          <a:off x="6026560" y="453296"/>
          <a:ext cx="289289" cy="289289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CA82DA-B677-461B-A08D-337683480059}">
      <dsp:nvSpPr>
        <dsp:cNvPr id="0" name=""/>
        <dsp:cNvSpPr/>
      </dsp:nvSpPr>
      <dsp:spPr>
        <a:xfrm>
          <a:off x="6058698" y="485434"/>
          <a:ext cx="225014" cy="225014"/>
        </a:xfrm>
        <a:prstGeom prst="donu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46913-A3FA-4470-A3E9-C64B0A13A62A}">
      <dsp:nvSpPr>
        <dsp:cNvPr id="0" name=""/>
        <dsp:cNvSpPr/>
      </dsp:nvSpPr>
      <dsp:spPr>
        <a:xfrm>
          <a:off x="6375764" y="802500"/>
          <a:ext cx="2482378" cy="116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2FC68-E1B8-4274-8090-C2C96A4CD82C}">
      <dsp:nvSpPr>
        <dsp:cNvPr id="0" name=""/>
        <dsp:cNvSpPr/>
      </dsp:nvSpPr>
      <dsp:spPr>
        <a:xfrm>
          <a:off x="6375764" y="393382"/>
          <a:ext cx="2482378" cy="409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 dirty="0">
              <a:solidFill>
                <a:schemeClr val="bg1"/>
              </a:solidFill>
            </a:rPr>
            <a:t>Prepare Project Scope</a:t>
          </a:r>
          <a:br>
            <a:rPr lang="en-US" sz="1100" kern="1200" dirty="0">
              <a:solidFill>
                <a:schemeClr val="bg1"/>
              </a:solidFill>
            </a:rPr>
          </a:br>
          <a:r>
            <a:rPr lang="en-US" sz="1800" kern="1200" dirty="0">
              <a:solidFill>
                <a:schemeClr val="bg1"/>
              </a:solidFill>
            </a:rPr>
            <a:t>April-May 2021</a:t>
          </a:r>
        </a:p>
      </dsp:txBody>
      <dsp:txXfrm>
        <a:off x="6375764" y="393382"/>
        <a:ext cx="2482378" cy="409117"/>
      </dsp:txXfrm>
    </dsp:sp>
    <dsp:sp modelId="{4F41BF23-550C-4E7F-977E-3D22E3AF7B51}">
      <dsp:nvSpPr>
        <dsp:cNvPr id="0" name=""/>
        <dsp:cNvSpPr/>
      </dsp:nvSpPr>
      <dsp:spPr>
        <a:xfrm>
          <a:off x="6171205" y="802500"/>
          <a:ext cx="0" cy="116441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CF1E0-B1C4-4B10-A5EC-FD7EF0557E2D}">
      <dsp:nvSpPr>
        <dsp:cNvPr id="0" name=""/>
        <dsp:cNvSpPr/>
      </dsp:nvSpPr>
      <dsp:spPr>
        <a:xfrm>
          <a:off x="6134385" y="1930091"/>
          <a:ext cx="73641" cy="73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F98938-B973-410F-B6E0-43437FA146E6}">
      <dsp:nvSpPr>
        <dsp:cNvPr id="0" name=""/>
        <dsp:cNvSpPr/>
      </dsp:nvSpPr>
      <dsp:spPr>
        <a:xfrm rot="18900000">
          <a:off x="7516702" y="3191238"/>
          <a:ext cx="289289" cy="289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BE64BD-02BC-4C6F-AC50-F9617E59754D}">
      <dsp:nvSpPr>
        <dsp:cNvPr id="0" name=""/>
        <dsp:cNvSpPr/>
      </dsp:nvSpPr>
      <dsp:spPr>
        <a:xfrm>
          <a:off x="7548839" y="3223376"/>
          <a:ext cx="225014" cy="225014"/>
        </a:xfrm>
        <a:prstGeom prst="star12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070CD-E29E-4F50-9A43-342A2DE968FF}">
      <dsp:nvSpPr>
        <dsp:cNvPr id="0" name=""/>
        <dsp:cNvSpPr/>
      </dsp:nvSpPr>
      <dsp:spPr>
        <a:xfrm>
          <a:off x="7865906" y="1966912"/>
          <a:ext cx="2482378" cy="116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1450" rIns="0" bIns="11430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solidFill>
                <a:schemeClr val="bg1"/>
              </a:solidFill>
            </a:rPr>
            <a:t>Land Development Code Amendments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7865906" y="1966912"/>
        <a:ext cx="2482378" cy="1164412"/>
      </dsp:txXfrm>
    </dsp:sp>
    <dsp:sp modelId="{6FED4196-A0D3-4E5C-83DA-99291A8FFFC3}">
      <dsp:nvSpPr>
        <dsp:cNvPr id="0" name=""/>
        <dsp:cNvSpPr/>
      </dsp:nvSpPr>
      <dsp:spPr>
        <a:xfrm>
          <a:off x="7865906" y="3131324"/>
          <a:ext cx="2482378" cy="409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0" i="1" kern="1200" dirty="0">
              <a:solidFill>
                <a:schemeClr val="bg1"/>
              </a:solidFill>
            </a:rPr>
            <a:t>TBD</a:t>
          </a:r>
        </a:p>
      </dsp:txBody>
      <dsp:txXfrm>
        <a:off x="7865906" y="3131324"/>
        <a:ext cx="2482378" cy="409117"/>
      </dsp:txXfrm>
    </dsp:sp>
    <dsp:sp modelId="{54DE4918-169B-4E9C-B946-44A9D45AEC94}">
      <dsp:nvSpPr>
        <dsp:cNvPr id="0" name=""/>
        <dsp:cNvSpPr/>
      </dsp:nvSpPr>
      <dsp:spPr>
        <a:xfrm>
          <a:off x="7661347" y="1966912"/>
          <a:ext cx="0" cy="116441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C6D16-2F77-439A-848A-F1081C5E5CBE}">
      <dsp:nvSpPr>
        <dsp:cNvPr id="0" name=""/>
        <dsp:cNvSpPr/>
      </dsp:nvSpPr>
      <dsp:spPr>
        <a:xfrm>
          <a:off x="7624526" y="1930091"/>
          <a:ext cx="73641" cy="73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8FA38E-9F41-1A45-879F-0B93BA509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16A96-BC72-0640-9AEE-870574F38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B091C-A27C-3C4B-82F1-DDBD9A028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1FC8B-EC93-C64D-BBD2-37E30DAF45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D4734-4CAE-4B5B-A5BF-2204F73025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5A48E-F7AD-43EC-AC50-8729FE3865BE}" type="datetimeFigureOut">
              <a:rPr lang="en-US" smtClean="0"/>
              <a:t>4/27/2021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1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5F854-E2CE-6F4E-A0CF-CB175674CF4C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111EE-B1CE-3F40-8B0E-AB6A92B85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60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2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7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669" y="854538"/>
            <a:ext cx="4567608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1440" y="4429842"/>
            <a:ext cx="4567608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28A7DB8-FEA5-5A4A-85DF-FA1ADFB3E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3721" y="-19458"/>
            <a:ext cx="7261837" cy="6877457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993491 w 8464509"/>
              <a:gd name="connsiteY6" fmla="*/ 19455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8464509 w 8464509"/>
              <a:gd name="connsiteY2" fmla="*/ 0 h 6858000"/>
              <a:gd name="connsiteX3" fmla="*/ 8464509 w 8464509"/>
              <a:gd name="connsiteY3" fmla="*/ 6858000 h 6858000"/>
              <a:gd name="connsiteX4" fmla="*/ 0 w 8464509"/>
              <a:gd name="connsiteY4" fmla="*/ 6858000 h 6858000"/>
              <a:gd name="connsiteX5" fmla="*/ 3993491 w 8464509"/>
              <a:gd name="connsiteY5" fmla="*/ 19455 h 6858000"/>
              <a:gd name="connsiteX0" fmla="*/ 3993491 w 8464509"/>
              <a:gd name="connsiteY0" fmla="*/ 19455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3993491 w 8464509"/>
              <a:gd name="connsiteY4" fmla="*/ 19455 h 6858000"/>
              <a:gd name="connsiteX0" fmla="*/ 4061557 w 8464509"/>
              <a:gd name="connsiteY0" fmla="*/ 0 h 6858001"/>
              <a:gd name="connsiteX1" fmla="*/ 8464509 w 8464509"/>
              <a:gd name="connsiteY1" fmla="*/ 1 h 6858001"/>
              <a:gd name="connsiteX2" fmla="*/ 8464509 w 8464509"/>
              <a:gd name="connsiteY2" fmla="*/ 6858001 h 6858001"/>
              <a:gd name="connsiteX3" fmla="*/ 0 w 8464509"/>
              <a:gd name="connsiteY3" fmla="*/ 6858001 h 6858001"/>
              <a:gd name="connsiteX4" fmla="*/ 4061557 w 8464509"/>
              <a:gd name="connsiteY4" fmla="*/ 0 h 6858001"/>
              <a:gd name="connsiteX0" fmla="*/ 5059852 w 8464509"/>
              <a:gd name="connsiteY0" fmla="*/ 19454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5059852 w 8464509"/>
              <a:gd name="connsiteY4" fmla="*/ 19454 h 6858000"/>
              <a:gd name="connsiteX0" fmla="*/ 4061557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61557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43986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8658"/>
              <a:gd name="connsiteY0" fmla="*/ 0 h 6877457"/>
              <a:gd name="connsiteX1" fmla="*/ 8468658 w 8468658"/>
              <a:gd name="connsiteY1" fmla="*/ 12341 h 6877457"/>
              <a:gd name="connsiteX2" fmla="*/ 8464509 w 8468658"/>
              <a:gd name="connsiteY2" fmla="*/ 6877457 h 6877457"/>
              <a:gd name="connsiteX3" fmla="*/ 0 w 8468658"/>
              <a:gd name="connsiteY3" fmla="*/ 6877457 h 6877457"/>
              <a:gd name="connsiteX4" fmla="*/ 4040810 w 8468658"/>
              <a:gd name="connsiteY4" fmla="*/ 0 h 6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658" h="6877457">
                <a:moveTo>
                  <a:pt x="4040810" y="0"/>
                </a:moveTo>
                <a:lnTo>
                  <a:pt x="8468658" y="12341"/>
                </a:lnTo>
                <a:lnTo>
                  <a:pt x="8464509" y="6877457"/>
                </a:lnTo>
                <a:lnTo>
                  <a:pt x="0" y="6877457"/>
                </a:lnTo>
                <a:lnTo>
                  <a:pt x="404081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6A021AF7-4044-A644-8DB8-495F263390D0}"/>
              </a:ext>
            </a:extLst>
          </p:cNvPr>
          <p:cNvSpPr/>
          <p:nvPr userDrawn="1"/>
        </p:nvSpPr>
        <p:spPr>
          <a:xfrm rot="10800000">
            <a:off x="4933721" y="267867"/>
            <a:ext cx="3031755" cy="3031755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2DFDB14-A8D5-F944-A91C-960A5C2F22AF}"/>
              </a:ext>
            </a:extLst>
          </p:cNvPr>
          <p:cNvSpPr/>
          <p:nvPr userDrawn="1"/>
        </p:nvSpPr>
        <p:spPr>
          <a:xfrm>
            <a:off x="-22175" y="5596959"/>
            <a:ext cx="1261040" cy="1261040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B7735FBC-8FBF-9947-B380-14D44D2206B1}"/>
              </a:ext>
            </a:extLst>
          </p:cNvPr>
          <p:cNvSpPr/>
          <p:nvPr userDrawn="1"/>
        </p:nvSpPr>
        <p:spPr>
          <a:xfrm rot="10800000">
            <a:off x="184302" y="236698"/>
            <a:ext cx="519337" cy="519337"/>
          </a:xfrm>
          <a:prstGeom prst="triangle">
            <a:avLst/>
          </a:prstGeom>
          <a:pattFill prst="dk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17B7C303-8734-B141-AF0D-2945DA349FBD}"/>
              </a:ext>
            </a:extLst>
          </p:cNvPr>
          <p:cNvSpPr/>
          <p:nvPr userDrawn="1"/>
        </p:nvSpPr>
        <p:spPr>
          <a:xfrm>
            <a:off x="4414384" y="5795386"/>
            <a:ext cx="519337" cy="519337"/>
          </a:xfrm>
          <a:prstGeom prst="triangle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67914AE0-93F2-8346-B885-5734D2B694B2}"/>
              </a:ext>
            </a:extLst>
          </p:cNvPr>
          <p:cNvSpPr/>
          <p:nvPr userDrawn="1"/>
        </p:nvSpPr>
        <p:spPr>
          <a:xfrm rot="5400000">
            <a:off x="-48606" y="3035784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6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2A5F6-5449-2840-B48F-2AA85FE272A3}"/>
              </a:ext>
            </a:extLst>
          </p:cNvPr>
          <p:cNvSpPr/>
          <p:nvPr userDrawn="1"/>
        </p:nvSpPr>
        <p:spPr>
          <a:xfrm>
            <a:off x="0" y="0"/>
            <a:ext cx="35025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B3A8339-6DA4-E549-AEA2-9512C53F064F}"/>
              </a:ext>
            </a:extLst>
          </p:cNvPr>
          <p:cNvSpPr/>
          <p:nvPr userDrawn="1"/>
        </p:nvSpPr>
        <p:spPr>
          <a:xfrm>
            <a:off x="3591475" y="5273069"/>
            <a:ext cx="1486666" cy="1486666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752EA775-82B0-BA48-8CA2-7A09D72EC958}"/>
              </a:ext>
            </a:extLst>
          </p:cNvPr>
          <p:cNvSpPr/>
          <p:nvPr userDrawn="1"/>
        </p:nvSpPr>
        <p:spPr>
          <a:xfrm>
            <a:off x="76559" y="597553"/>
            <a:ext cx="562863" cy="562863"/>
          </a:xfrm>
          <a:prstGeom prst="triangle">
            <a:avLst/>
          </a:prstGeom>
          <a:pattFill prst="lt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2C6B50B5-10C1-4A40-9531-4F8DC16892F8}"/>
              </a:ext>
            </a:extLst>
          </p:cNvPr>
          <p:cNvSpPr/>
          <p:nvPr userDrawn="1"/>
        </p:nvSpPr>
        <p:spPr>
          <a:xfrm>
            <a:off x="357990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AF18EC0-3F9F-6449-A2B2-A792B70BEA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44819" y="597553"/>
            <a:ext cx="6063915" cy="6063915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8357860-E91C-1745-A5D1-921689BF4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994" y="1535397"/>
            <a:ext cx="4845068" cy="1858617"/>
          </a:xfrm>
        </p:spPr>
        <p:txBody>
          <a:bodyPr anchor="b">
            <a:normAutofit/>
          </a:bodyPr>
          <a:lstStyle>
            <a:lvl1pPr algn="l">
              <a:defRPr sz="480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94A3FA1-7F3F-2D41-ABE1-512FA9FC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996" y="3401899"/>
            <a:ext cx="4845066" cy="2107095"/>
          </a:xfrm>
        </p:spPr>
        <p:txBody>
          <a:bodyPr/>
          <a:lstStyle>
            <a:lvl1pPr marL="182880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38404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6692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74980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93268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4D4881A-F72E-2D4F-BC41-5D2839D87000}"/>
              </a:ext>
            </a:extLst>
          </p:cNvPr>
          <p:cNvSpPr/>
          <p:nvPr userDrawn="1"/>
        </p:nvSpPr>
        <p:spPr>
          <a:xfrm>
            <a:off x="4997302" y="0"/>
            <a:ext cx="7194698" cy="6879265"/>
          </a:xfrm>
          <a:custGeom>
            <a:avLst/>
            <a:gdLst>
              <a:gd name="connsiteX0" fmla="*/ 0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0 w 5004391"/>
              <a:gd name="connsiteY4" fmla="*/ 0 h 6858000"/>
              <a:gd name="connsiteX0" fmla="*/ 1424763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424763 w 5004391"/>
              <a:gd name="connsiteY4" fmla="*/ 0 h 6858000"/>
              <a:gd name="connsiteX0" fmla="*/ 1275907 w 5004391"/>
              <a:gd name="connsiteY0" fmla="*/ 21265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275907 w 5004391"/>
              <a:gd name="connsiteY4" fmla="*/ 21265 h 6858000"/>
              <a:gd name="connsiteX0" fmla="*/ 3466214 w 7194698"/>
              <a:gd name="connsiteY0" fmla="*/ 21265 h 6879265"/>
              <a:gd name="connsiteX1" fmla="*/ 7194698 w 7194698"/>
              <a:gd name="connsiteY1" fmla="*/ 0 h 6879265"/>
              <a:gd name="connsiteX2" fmla="*/ 7194698 w 7194698"/>
              <a:gd name="connsiteY2" fmla="*/ 6858000 h 6879265"/>
              <a:gd name="connsiteX3" fmla="*/ 0 w 7194698"/>
              <a:gd name="connsiteY3" fmla="*/ 6879265 h 6879265"/>
              <a:gd name="connsiteX4" fmla="*/ 3466214 w 7194698"/>
              <a:gd name="connsiteY4" fmla="*/ 21265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698" h="6879265">
                <a:moveTo>
                  <a:pt x="3466214" y="21265"/>
                </a:moveTo>
                <a:lnTo>
                  <a:pt x="7194698" y="0"/>
                </a:lnTo>
                <a:lnTo>
                  <a:pt x="7194698" y="6858000"/>
                </a:lnTo>
                <a:lnTo>
                  <a:pt x="0" y="6879265"/>
                </a:lnTo>
                <a:lnTo>
                  <a:pt x="3466214" y="21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14CA4B6-21BC-234A-9FAD-E362D7F194C4}"/>
              </a:ext>
            </a:extLst>
          </p:cNvPr>
          <p:cNvSpPr/>
          <p:nvPr userDrawn="1"/>
        </p:nvSpPr>
        <p:spPr>
          <a:xfrm>
            <a:off x="2571311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815F04B4-E3C0-0845-8DEC-98C63E21B466}"/>
              </a:ext>
            </a:extLst>
          </p:cNvPr>
          <p:cNvSpPr/>
          <p:nvPr userDrawn="1"/>
        </p:nvSpPr>
        <p:spPr>
          <a:xfrm rot="10800000">
            <a:off x="2277396" y="3814571"/>
            <a:ext cx="1360968" cy="1360968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850A90A-EBB3-314C-9D98-A4220E2739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2569281" y="330912"/>
            <a:ext cx="6217440" cy="6217440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001923-8460-C64B-A54B-3221B8A6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8108" y="1957888"/>
            <a:ext cx="3815484" cy="1858617"/>
          </a:xfrm>
        </p:spPr>
        <p:txBody>
          <a:bodyPr anchor="b">
            <a:normAutofit/>
          </a:bodyPr>
          <a:lstStyle>
            <a:lvl1pPr algn="ctr">
              <a:defRPr sz="480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64A275-2629-244A-A66F-FC140850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110" y="3824390"/>
            <a:ext cx="3815482" cy="2107095"/>
          </a:xfrm>
        </p:spPr>
        <p:txBody>
          <a:bodyPr/>
          <a:lstStyle>
            <a:lvl1pPr marL="182880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38404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  <a:lvl3pPr marL="56692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3pPr>
            <a:lvl4pPr marL="74980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4pPr>
            <a:lvl5pPr marL="93268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520102B5-5695-C743-B30E-C92897B48D8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2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Narrow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D84E6-6DEA-1D4E-92C3-A360785A027B}"/>
              </a:ext>
            </a:extLst>
          </p:cNvPr>
          <p:cNvSpPr/>
          <p:nvPr userDrawn="1"/>
        </p:nvSpPr>
        <p:spPr>
          <a:xfrm>
            <a:off x="0" y="1730829"/>
            <a:ext cx="8229600" cy="3477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C28500E9-800B-C94A-B6F9-F73D37B2D301}"/>
              </a:ext>
            </a:extLst>
          </p:cNvPr>
          <p:cNvSpPr/>
          <p:nvPr userDrawn="1"/>
        </p:nvSpPr>
        <p:spPr>
          <a:xfrm rot="10800000">
            <a:off x="8749091" y="0"/>
            <a:ext cx="3442907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EAD70A4-7AF0-7E4D-ABBC-34DD61D7B01E}"/>
              </a:ext>
            </a:extLst>
          </p:cNvPr>
          <p:cNvSpPr/>
          <p:nvPr userDrawn="1"/>
        </p:nvSpPr>
        <p:spPr>
          <a:xfrm rot="10800000">
            <a:off x="3727215" y="5551712"/>
            <a:ext cx="1424687" cy="1306288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14C43A8B-650C-3B4B-9F8C-592CE9F2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25" y="2464270"/>
            <a:ext cx="5227376" cy="7277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345C704-9538-984E-8D14-D6AEC9A4C4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8623" y="3265903"/>
            <a:ext cx="5227377" cy="1642386"/>
          </a:xfrm>
        </p:spPr>
        <p:txBody>
          <a:bodyPr lIns="91440" rIns="91440" anchor="t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47B5AD0-4AD4-9843-9C08-DEF894490A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593262" y="0"/>
            <a:ext cx="7598736" cy="685800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8795BE2D-99B1-FE49-84B1-C41E44A8AC0B}"/>
              </a:ext>
            </a:extLst>
          </p:cNvPr>
          <p:cNvSpPr/>
          <p:nvPr userDrawn="1"/>
        </p:nvSpPr>
        <p:spPr>
          <a:xfrm rot="5400000">
            <a:off x="-48606" y="252453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5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and Autho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34F14FD9-9995-BE48-8C0E-B1454B9F23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6012" y="0"/>
            <a:ext cx="7598735" cy="6858000"/>
          </a:xfrm>
          <a:custGeom>
            <a:avLst/>
            <a:gdLst>
              <a:gd name="connsiteX0" fmla="*/ 0 w 7598735"/>
              <a:gd name="connsiteY0" fmla="*/ 0 h 6858000"/>
              <a:gd name="connsiteX1" fmla="*/ 7598735 w 7598735"/>
              <a:gd name="connsiteY1" fmla="*/ 0 h 6858000"/>
              <a:gd name="connsiteX2" fmla="*/ 7598735 w 7598735"/>
              <a:gd name="connsiteY2" fmla="*/ 6858000 h 6858000"/>
              <a:gd name="connsiteX3" fmla="*/ 0 w 7598735"/>
              <a:gd name="connsiteY3" fmla="*/ 6858000 h 6858000"/>
              <a:gd name="connsiteX4" fmla="*/ 0 w 7598735"/>
              <a:gd name="connsiteY4" fmla="*/ 6378840 h 6858000"/>
              <a:gd name="connsiteX5" fmla="*/ 140333 w 7598735"/>
              <a:gd name="connsiteY5" fmla="*/ 6379536 h 6858000"/>
              <a:gd name="connsiteX6" fmla="*/ 3074919 w 7598735"/>
              <a:gd name="connsiteY6" fmla="*/ 489098 h 6858000"/>
              <a:gd name="connsiteX7" fmla="*/ 0 w 7598735"/>
              <a:gd name="connsiteY7" fmla="*/ 480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735" h="6858000">
                <a:moveTo>
                  <a:pt x="0" y="0"/>
                </a:moveTo>
                <a:lnTo>
                  <a:pt x="7598735" y="0"/>
                </a:lnTo>
                <a:lnTo>
                  <a:pt x="7598735" y="6858000"/>
                </a:lnTo>
                <a:lnTo>
                  <a:pt x="0" y="6858000"/>
                </a:lnTo>
                <a:lnTo>
                  <a:pt x="0" y="6378840"/>
                </a:lnTo>
                <a:lnTo>
                  <a:pt x="140333" y="6379536"/>
                </a:lnTo>
                <a:lnTo>
                  <a:pt x="3074919" y="489098"/>
                </a:lnTo>
                <a:lnTo>
                  <a:pt x="0" y="48004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FAE6FFB-F37C-7040-87B6-654B2F44CE7A}"/>
              </a:ext>
            </a:extLst>
          </p:cNvPr>
          <p:cNvSpPr/>
          <p:nvPr userDrawn="1"/>
        </p:nvSpPr>
        <p:spPr>
          <a:xfrm>
            <a:off x="413825" y="463261"/>
            <a:ext cx="7347125" cy="5911703"/>
          </a:xfrm>
          <a:custGeom>
            <a:avLst/>
            <a:gdLst>
              <a:gd name="connsiteX0" fmla="*/ 125507 w 7347125"/>
              <a:gd name="connsiteY0" fmla="*/ 0 h 5911703"/>
              <a:gd name="connsiteX1" fmla="*/ 7347125 w 7347125"/>
              <a:gd name="connsiteY1" fmla="*/ 21265 h 5911703"/>
              <a:gd name="connsiteX2" fmla="*/ 4412539 w 7347125"/>
              <a:gd name="connsiteY2" fmla="*/ 5911703 h 5911703"/>
              <a:gd name="connsiteX3" fmla="*/ 1007798 w 7347125"/>
              <a:gd name="connsiteY3" fmla="*/ 5894815 h 5911703"/>
              <a:gd name="connsiteX4" fmla="*/ 1007798 w 7347125"/>
              <a:gd name="connsiteY4" fmla="*/ 5901070 h 5911703"/>
              <a:gd name="connsiteX5" fmla="*/ 0 w 7347125"/>
              <a:gd name="connsiteY5" fmla="*/ 5901070 h 5911703"/>
              <a:gd name="connsiteX6" fmla="*/ 0 w 7347125"/>
              <a:gd name="connsiteY6" fmla="*/ 10632 h 5911703"/>
              <a:gd name="connsiteX7" fmla="*/ 125507 w 7347125"/>
              <a:gd name="connsiteY7" fmla="*/ 10632 h 59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7125" h="5911703">
                <a:moveTo>
                  <a:pt x="125507" y="0"/>
                </a:moveTo>
                <a:lnTo>
                  <a:pt x="7347125" y="21265"/>
                </a:lnTo>
                <a:lnTo>
                  <a:pt x="4412539" y="5911703"/>
                </a:lnTo>
                <a:lnTo>
                  <a:pt x="1007798" y="5894815"/>
                </a:lnTo>
                <a:lnTo>
                  <a:pt x="1007798" y="5901070"/>
                </a:lnTo>
                <a:lnTo>
                  <a:pt x="0" y="5901070"/>
                </a:lnTo>
                <a:lnTo>
                  <a:pt x="0" y="10632"/>
                </a:lnTo>
                <a:lnTo>
                  <a:pt x="125507" y="10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AB73D1-1AA1-4E44-A7DA-8C00D8E10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501" y="1609159"/>
            <a:ext cx="4253334" cy="363968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Goes Here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11FC0D0-E6E4-7645-B0C7-97FB2012039D}"/>
              </a:ext>
            </a:extLst>
          </p:cNvPr>
          <p:cNvSpPr/>
          <p:nvPr userDrawn="1"/>
        </p:nvSpPr>
        <p:spPr>
          <a:xfrm rot="5400000">
            <a:off x="-48606" y="1669422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2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11B56-403C-AA43-BA54-5CD9A60BDDC5}"/>
              </a:ext>
            </a:extLst>
          </p:cNvPr>
          <p:cNvGrpSpPr/>
          <p:nvPr userDrawn="1"/>
        </p:nvGrpSpPr>
        <p:grpSpPr>
          <a:xfrm>
            <a:off x="0" y="-4353"/>
            <a:ext cx="6884691" cy="6862353"/>
            <a:chOff x="0" y="-4353"/>
            <a:chExt cx="6884691" cy="686235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8BAD61D-F455-9240-A0C6-DE4F40E47C29}"/>
                </a:ext>
              </a:extLst>
            </p:cNvPr>
            <p:cNvSpPr/>
            <p:nvPr userDrawn="1"/>
          </p:nvSpPr>
          <p:spPr>
            <a:xfrm>
              <a:off x="0" y="-4353"/>
              <a:ext cx="6884691" cy="6862353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  <a:gd name="connsiteX0" fmla="*/ 9234 w 6880863"/>
                <a:gd name="connsiteY0" fmla="*/ 0 h 6866017"/>
                <a:gd name="connsiteX1" fmla="*/ 6880863 w 6880863"/>
                <a:gd name="connsiteY1" fmla="*/ 1567 h 6866017"/>
                <a:gd name="connsiteX2" fmla="*/ 3445205 w 6880863"/>
                <a:gd name="connsiteY2" fmla="*/ 6866017 h 6866017"/>
                <a:gd name="connsiteX3" fmla="*/ 705 w 6880863"/>
                <a:gd name="connsiteY3" fmla="*/ 6864138 h 6866017"/>
                <a:gd name="connsiteX4" fmla="*/ 9234 w 6880863"/>
                <a:gd name="connsiteY4" fmla="*/ 0 h 6866017"/>
                <a:gd name="connsiteX0" fmla="*/ 0 w 6884692"/>
                <a:gd name="connsiteY0" fmla="*/ 0 h 6883465"/>
                <a:gd name="connsiteX1" fmla="*/ 6884692 w 6884692"/>
                <a:gd name="connsiteY1" fmla="*/ 19015 h 6883465"/>
                <a:gd name="connsiteX2" fmla="*/ 3449034 w 6884692"/>
                <a:gd name="connsiteY2" fmla="*/ 6883465 h 6883465"/>
                <a:gd name="connsiteX3" fmla="*/ 4534 w 6884692"/>
                <a:gd name="connsiteY3" fmla="*/ 6881586 h 6883465"/>
                <a:gd name="connsiteX4" fmla="*/ 0 w 6884692"/>
                <a:gd name="connsiteY4" fmla="*/ 0 h 6883465"/>
                <a:gd name="connsiteX0" fmla="*/ 9234 w 6880863"/>
                <a:gd name="connsiteY0" fmla="*/ 0 h 6879102"/>
                <a:gd name="connsiteX1" fmla="*/ 6880863 w 6880863"/>
                <a:gd name="connsiteY1" fmla="*/ 14652 h 6879102"/>
                <a:gd name="connsiteX2" fmla="*/ 3445205 w 6880863"/>
                <a:gd name="connsiteY2" fmla="*/ 6879102 h 6879102"/>
                <a:gd name="connsiteX3" fmla="*/ 705 w 6880863"/>
                <a:gd name="connsiteY3" fmla="*/ 6877223 h 6879102"/>
                <a:gd name="connsiteX4" fmla="*/ 9234 w 6880863"/>
                <a:gd name="connsiteY4" fmla="*/ 0 h 6879102"/>
                <a:gd name="connsiteX0" fmla="*/ 0 w 6884691"/>
                <a:gd name="connsiteY0" fmla="*/ 0 h 6874740"/>
                <a:gd name="connsiteX1" fmla="*/ 6884691 w 6884691"/>
                <a:gd name="connsiteY1" fmla="*/ 10290 h 6874740"/>
                <a:gd name="connsiteX2" fmla="*/ 3449033 w 6884691"/>
                <a:gd name="connsiteY2" fmla="*/ 6874740 h 6874740"/>
                <a:gd name="connsiteX3" fmla="*/ 4533 w 6884691"/>
                <a:gd name="connsiteY3" fmla="*/ 6872861 h 6874740"/>
                <a:gd name="connsiteX4" fmla="*/ 0 w 6884691"/>
                <a:gd name="connsiteY4" fmla="*/ 0 h 687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91" h="6874740">
                  <a:moveTo>
                    <a:pt x="0" y="0"/>
                  </a:moveTo>
                  <a:lnTo>
                    <a:pt x="6884691" y="10290"/>
                  </a:lnTo>
                  <a:lnTo>
                    <a:pt x="3449033" y="6874740"/>
                  </a:lnTo>
                  <a:lnTo>
                    <a:pt x="4533" y="6872861"/>
                  </a:lnTo>
                  <a:cubicBezTo>
                    <a:pt x="207" y="458797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75004ACB-4E38-6449-B733-0C6A6BC40ADD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6A52034F-1EDC-3040-A1B3-B572FC286C20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88" y="1954400"/>
            <a:ext cx="4393415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FD910B80-BD19-CF49-AB0B-1C5DEECEDED5}"/>
              </a:ext>
            </a:extLst>
          </p:cNvPr>
          <p:cNvSpPr/>
          <p:nvPr userDrawn="1"/>
        </p:nvSpPr>
        <p:spPr>
          <a:xfrm rot="5400000">
            <a:off x="-48606" y="31651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3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15DFD37-81D5-5742-B09A-5D4CBF48B7EA}"/>
              </a:ext>
            </a:extLst>
          </p:cNvPr>
          <p:cNvGrpSpPr/>
          <p:nvPr userDrawn="1"/>
        </p:nvGrpSpPr>
        <p:grpSpPr>
          <a:xfrm rot="10800000">
            <a:off x="5294245" y="0"/>
            <a:ext cx="6897755" cy="6858000"/>
            <a:chOff x="-17598" y="0"/>
            <a:chExt cx="6897755" cy="68580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0CF4E43-4A68-664C-B973-2FE49DC7733D}"/>
                </a:ext>
              </a:extLst>
            </p:cNvPr>
            <p:cNvSpPr/>
            <p:nvPr userDrawn="1"/>
          </p:nvSpPr>
          <p:spPr>
            <a:xfrm>
              <a:off x="-17598" y="0"/>
              <a:ext cx="6897755" cy="6858000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755" h="6870380">
                  <a:moveTo>
                    <a:pt x="0" y="0"/>
                  </a:moveTo>
                  <a:lnTo>
                    <a:pt x="6897755" y="5930"/>
                  </a:lnTo>
                  <a:lnTo>
                    <a:pt x="3462097" y="6870380"/>
                  </a:lnTo>
                  <a:lnTo>
                    <a:pt x="17597" y="6868501"/>
                  </a:lnTo>
                  <a:cubicBezTo>
                    <a:pt x="13271" y="458361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AFAD3D76-9126-CC42-90B0-5BF85DC91E3E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9D011AB3-8218-AE4F-9DF7-810A1B45C453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3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FFCAC17-2511-3D4F-A318-B241447A2C02}"/>
              </a:ext>
            </a:extLst>
          </p:cNvPr>
          <p:cNvSpPr/>
          <p:nvPr userDrawn="1"/>
        </p:nvSpPr>
        <p:spPr>
          <a:xfrm>
            <a:off x="413825" y="2941613"/>
            <a:ext cx="11364350" cy="3432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13F5538-7999-A74B-BCB7-A96C8DBC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4280546"/>
            <a:ext cx="10452848" cy="1791071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6">
            <a:extLst>
              <a:ext uri="{FF2B5EF4-FFF2-40B4-BE49-F238E27FC236}">
                <a16:creationId xmlns:a16="http://schemas.microsoft.com/office/drawing/2014/main" id="{DE5056B4-56A3-6E40-92E1-FA33B5C8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fld id="{4BE1D723-8F53-4F53-90B0-1982A396982E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A47DE6D7-793F-C846-8A00-3061847B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4C61174-2D39-E640-8A16-DCE6555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13596EE0-A679-3B49-BA9A-D5C79B0C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3143154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3E931B03-E301-6D48-8377-B08DA6C95F0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249401AC-F116-8B4C-A1A0-CF88B63E549B}"/>
              </a:ext>
            </a:extLst>
          </p:cNvPr>
          <p:cNvSpPr/>
          <p:nvPr userDrawn="1"/>
        </p:nvSpPr>
        <p:spPr>
          <a:xfrm rot="5400000">
            <a:off x="-48606" y="33345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3226FF-244B-B540-ABAC-5C0E3DE31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824" y="483782"/>
            <a:ext cx="11365992" cy="2457856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4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rgbClr val="C5A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D5DA7E-149B-BB4E-918D-C5FF23087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7491" y="0"/>
            <a:ext cx="8464509" cy="6858000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509" h="6858000">
                <a:moveTo>
                  <a:pt x="3426278" y="0"/>
                </a:moveTo>
                <a:lnTo>
                  <a:pt x="3440072" y="37000"/>
                </a:lnTo>
                <a:lnTo>
                  <a:pt x="3440072" y="0"/>
                </a:lnTo>
                <a:lnTo>
                  <a:pt x="8464509" y="0"/>
                </a:lnTo>
                <a:lnTo>
                  <a:pt x="8464509" y="6858000"/>
                </a:lnTo>
                <a:lnTo>
                  <a:pt x="0" y="6858000"/>
                </a:lnTo>
                <a:lnTo>
                  <a:pt x="342627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EBB0DCE-DD71-FF40-B471-A617514321E6}"/>
              </a:ext>
            </a:extLst>
          </p:cNvPr>
          <p:cNvSpPr/>
          <p:nvPr userDrawn="1"/>
        </p:nvSpPr>
        <p:spPr>
          <a:xfrm rot="10800000">
            <a:off x="5869115" y="4530"/>
            <a:ext cx="911753" cy="91175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3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3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3F7CD6-7F0D-1C4F-AE97-8E76514E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3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98B14A3-A5A4-2F4A-95D8-651E4818BB24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FA21A50F-6662-5046-B75A-1261DC14ABF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DC47F2-EE1F-4644-989A-72996AC94A96}"/>
              </a:ext>
            </a:extLst>
          </p:cNvPr>
          <p:cNvGrpSpPr/>
          <p:nvPr userDrawn="1"/>
        </p:nvGrpSpPr>
        <p:grpSpPr>
          <a:xfrm>
            <a:off x="401408" y="1983214"/>
            <a:ext cx="5127171" cy="979022"/>
            <a:chOff x="417597" y="1992086"/>
            <a:chExt cx="5127171" cy="9790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6ED203-5311-5B45-870D-8D058E718B91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DE2C0F56-426C-5F4D-AAFD-DF53CA60DB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1824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125" y="3154858"/>
            <a:ext cx="4639736" cy="2870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C9B82D-42A0-2549-AF1A-BB955578D14E}"/>
              </a:ext>
            </a:extLst>
          </p:cNvPr>
          <p:cNvGrpSpPr/>
          <p:nvPr userDrawn="1"/>
        </p:nvGrpSpPr>
        <p:grpSpPr>
          <a:xfrm>
            <a:off x="6663674" y="1983214"/>
            <a:ext cx="5127171" cy="979022"/>
            <a:chOff x="417597" y="1992086"/>
            <a:chExt cx="5127171" cy="979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986011-7709-A448-BC93-37507571BAF8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97EFE62B-D2C4-6147-8593-BDB17D7FB7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2076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343E295-0EB5-2B45-8B07-FB33A0D549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86411A82-4B2C-2345-940D-003FAE9566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1638DF-1560-0147-9FCE-648610243627}"/>
              </a:ext>
            </a:extLst>
          </p:cNvPr>
          <p:cNvCxnSpPr/>
          <p:nvPr userDrawn="1"/>
        </p:nvCxnSpPr>
        <p:spPr>
          <a:xfrm>
            <a:off x="6096000" y="2055833"/>
            <a:ext cx="0" cy="38132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9">
            <a:extLst>
              <a:ext uri="{FF2B5EF4-FFF2-40B4-BE49-F238E27FC236}">
                <a16:creationId xmlns:a16="http://schemas.microsoft.com/office/drawing/2014/main" id="{6500C466-2C7C-0F41-ADF8-F36158F8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791F-3F71-BF44-BA4E-0B7D386184DC}"/>
              </a:ext>
            </a:extLst>
          </p:cNvPr>
          <p:cNvSpPr/>
          <p:nvPr userDrawn="1"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9AE2E01-52D8-994A-80AC-622260011952}"/>
              </a:ext>
            </a:extLst>
          </p:cNvPr>
          <p:cNvSpPr/>
          <p:nvPr userDrawn="1"/>
        </p:nvSpPr>
        <p:spPr>
          <a:xfrm>
            <a:off x="1915754" y="3684257"/>
            <a:ext cx="3112470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8F16C36-FC88-9044-8303-4AAB2C148BA5}"/>
              </a:ext>
            </a:extLst>
          </p:cNvPr>
          <p:cNvSpPr/>
          <p:nvPr userDrawn="1"/>
        </p:nvSpPr>
        <p:spPr>
          <a:xfrm>
            <a:off x="4668946" y="522786"/>
            <a:ext cx="718556" cy="718556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DA0D001-BFE9-164E-A088-53FE53ABF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23378" cy="6864485"/>
          </a:xfrm>
          <a:custGeom>
            <a:avLst/>
            <a:gdLst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1612869 w 6096000"/>
              <a:gd name="connsiteY2" fmla="*/ 6841445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2014112 w 6096000"/>
              <a:gd name="connsiteY2" fmla="*/ 6857657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33403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02538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4485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0C3D4C-012F-184D-B7D5-E89B7B9A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410" y="2679259"/>
            <a:ext cx="2988860" cy="1395208"/>
          </a:xfrm>
        </p:spPr>
        <p:txBody>
          <a:bodyPr lIns="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16862ED-2F5E-FE49-AB49-49CEC0EA3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8426" y="793580"/>
            <a:ext cx="3304279" cy="5270839"/>
          </a:xfrm>
        </p:spPr>
        <p:txBody>
          <a:bodyPr lIns="0"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598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1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85" r:id="rId2"/>
    <p:sldLayoutId id="2147483783" r:id="rId3"/>
    <p:sldLayoutId id="2147483765" r:id="rId4"/>
    <p:sldLayoutId id="2147483787" r:id="rId5"/>
    <p:sldLayoutId id="2147483784" r:id="rId6"/>
    <p:sldLayoutId id="2147483786" r:id="rId7"/>
    <p:sldLayoutId id="2147483774" r:id="rId8"/>
    <p:sldLayoutId id="2147483781" r:id="rId9"/>
    <p:sldLayoutId id="2147483779" r:id="rId10"/>
    <p:sldLayoutId id="2147483780" r:id="rId11"/>
    <p:sldLayoutId id="2147483778" r:id="rId12"/>
    <p:sldLayoutId id="2147483777" r:id="rId13"/>
    <p:sldLayoutId id="2147483776" r:id="rId14"/>
    <p:sldLayoutId id="2147483782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7C09F3-1BE8-0445-A3C4-9C100D32B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448" y="527367"/>
            <a:ext cx="7944375" cy="3566160"/>
          </a:xfrm>
        </p:spPr>
        <p:txBody>
          <a:bodyPr>
            <a:normAutofit/>
          </a:bodyPr>
          <a:lstStyle/>
          <a:p>
            <a:r>
              <a:rPr lang="en-US" dirty="0"/>
              <a:t>East Naples Community Development Plan</a:t>
            </a:r>
            <a:br>
              <a:rPr lang="en-US" dirty="0"/>
            </a:br>
            <a:r>
              <a:rPr lang="en-US" dirty="0"/>
              <a:t>Initiative 1: Zoning Overlay </a:t>
            </a:r>
          </a:p>
        </p:txBody>
      </p:sp>
      <p:pic>
        <p:nvPicPr>
          <p:cNvPr id="16" name="Picture Placeholder 15" descr="people looking at floorplan">
            <a:extLst>
              <a:ext uri="{FF2B5EF4-FFF2-40B4-BE49-F238E27FC236}">
                <a16:creationId xmlns:a16="http://schemas.microsoft.com/office/drawing/2014/main" id="{DAC60D5D-D287-9B45-9F54-93A410AFF1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0525" y="-19457"/>
            <a:ext cx="5581475" cy="6877457"/>
          </a:xfrm>
        </p:spPr>
      </p:pic>
    </p:spTree>
    <p:extLst>
      <p:ext uri="{BB962C8B-B14F-4D97-AF65-F5344CB8AC3E}">
        <p14:creationId xmlns:p14="http://schemas.microsoft.com/office/powerpoint/2010/main" val="156411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CBFE42-DFD1-4945-A9A4-5544D38C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F086382-1FD8-41C4-AE55-CB72476881D1}"/>
              </a:ext>
            </a:extLst>
          </p:cNvPr>
          <p:cNvSpPr txBox="1">
            <a:spLocks/>
          </p:cNvSpPr>
          <p:nvPr/>
        </p:nvSpPr>
        <p:spPr>
          <a:xfrm>
            <a:off x="6028888" y="1270933"/>
            <a:ext cx="6557284" cy="615751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1) Welcome/Introductions </a:t>
            </a:r>
          </a:p>
          <a:p>
            <a:r>
              <a:rPr lang="en-US" sz="2400" b="1" dirty="0"/>
              <a:t>2) Golden Gate Parkway Overlay 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400" dirty="0"/>
              <a:t>Overview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400" dirty="0"/>
              <a:t>Successes and Challenges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400" dirty="0"/>
              <a:t>Public Involvement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400" dirty="0"/>
              <a:t>Takeaways</a:t>
            </a:r>
            <a:endParaRPr lang="en-US" sz="2200" dirty="0"/>
          </a:p>
          <a:p>
            <a:r>
              <a:rPr lang="en-US" sz="2400" b="1" dirty="0"/>
              <a:t>3) Scope of Services - US 41 Zoning Overlay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400" dirty="0"/>
              <a:t>Balanced Development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400" dirty="0"/>
              <a:t>Diverse and Quality Commercial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400" dirty="0"/>
              <a:t>Beautification and Green Space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400" dirty="0"/>
              <a:t>Transportation Options</a:t>
            </a:r>
          </a:p>
          <a:p>
            <a:r>
              <a:rPr lang="en-US" sz="2400" b="1" dirty="0"/>
              <a:t>4) 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8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3F79-9A81-4899-8A7A-898C3694F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71" y="326169"/>
            <a:ext cx="10452849" cy="910492"/>
          </a:xfrm>
        </p:spPr>
        <p:txBody>
          <a:bodyPr/>
          <a:lstStyle/>
          <a:p>
            <a:r>
              <a:rPr lang="en-US" dirty="0"/>
              <a:t>East Naples Community Development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9D07D-747F-465F-B7BA-8CEC71FA7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1082566"/>
            <a:ext cx="7143750" cy="52600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244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 descr="SmartArt Placeholder - Block List">
            <a:extLst>
              <a:ext uri="{FF2B5EF4-FFF2-40B4-BE49-F238E27FC236}">
                <a16:creationId xmlns:a16="http://schemas.microsoft.com/office/drawing/2014/main" id="{F56E9CB7-A5E6-479F-A6C4-A480D06B9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816860"/>
              </p:ext>
            </p:extLst>
          </p:nvPr>
        </p:nvGraphicFramePr>
        <p:xfrm>
          <a:off x="6562208" y="1604778"/>
          <a:ext cx="4883151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6CBFE42-DFD1-4945-A9A4-5544D38C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Services</a:t>
            </a:r>
          </a:p>
        </p:txBody>
      </p:sp>
    </p:spTree>
    <p:extLst>
      <p:ext uri="{BB962C8B-B14F-4D97-AF65-F5344CB8AC3E}">
        <p14:creationId xmlns:p14="http://schemas.microsoft.com/office/powerpoint/2010/main" val="343215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Placeholder Timeline&#10;">
            <a:extLst>
              <a:ext uri="{FF2B5EF4-FFF2-40B4-BE49-F238E27FC236}">
                <a16:creationId xmlns:a16="http://schemas.microsoft.com/office/drawing/2014/main" id="{F71B10C4-D0A8-414E-9F4A-2CAD9414BC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082156"/>
              </p:ext>
            </p:extLst>
          </p:nvPr>
        </p:nvGraphicFramePr>
        <p:xfrm>
          <a:off x="931863" y="2030413"/>
          <a:ext cx="10453687" cy="393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378B98D-A943-4557-A450-06FD1E297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</a:t>
            </a:r>
          </a:p>
        </p:txBody>
      </p:sp>
    </p:spTree>
    <p:extLst>
      <p:ext uri="{BB962C8B-B14F-4D97-AF65-F5344CB8AC3E}">
        <p14:creationId xmlns:p14="http://schemas.microsoft.com/office/powerpoint/2010/main" val="170654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BD38424-ADBA-400B-8A7D-6F73503AA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87" y="1584195"/>
            <a:ext cx="4534616" cy="91049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EDC9DD-D038-4506-BC7D-C4D7462C9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8703"/>
            <a:ext cx="4535817" cy="3938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FF48C2-A244-4836-AAA5-864A3F08F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696" y="2373153"/>
            <a:ext cx="4534616" cy="211641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1D1966-8BF4-4F29-956D-A56902542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7696" y="4642036"/>
            <a:ext cx="4534616" cy="218158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7918C8-4FB0-42A8-A5C2-316A536F1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7696" y="104271"/>
            <a:ext cx="4534616" cy="211641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1573A2-521E-44BE-937E-2E14AFE6466F}"/>
              </a:ext>
            </a:extLst>
          </p:cNvPr>
          <p:cNvSpPr txBox="1"/>
          <p:nvPr/>
        </p:nvSpPr>
        <p:spPr>
          <a:xfrm>
            <a:off x="5965371" y="1584195"/>
            <a:ext cx="208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Towne Center Moderate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B735CC-1EC7-4294-9D28-A3F5EE4F87C1}"/>
              </a:ext>
            </a:extLst>
          </p:cNvPr>
          <p:cNvSpPr txBox="1"/>
          <p:nvPr/>
        </p:nvSpPr>
        <p:spPr>
          <a:xfrm>
            <a:off x="5828523" y="3455421"/>
            <a:ext cx="2080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Rattlesnake Hammock</a:t>
            </a:r>
          </a:p>
          <a:p>
            <a:r>
              <a:rPr lang="en-US" b="1" dirty="0"/>
              <a:t>Moderate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D995E7-9B04-4553-A56F-F529D362AEE1}"/>
              </a:ext>
            </a:extLst>
          </p:cNvPr>
          <p:cNvSpPr txBox="1"/>
          <p:nvPr/>
        </p:nvSpPr>
        <p:spPr>
          <a:xfrm>
            <a:off x="5828522" y="5939470"/>
            <a:ext cx="208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Naples Manor</a:t>
            </a:r>
          </a:p>
          <a:p>
            <a:r>
              <a:rPr lang="en-US" b="1" dirty="0"/>
              <a:t>Moderate</a:t>
            </a:r>
          </a:p>
        </p:txBody>
      </p:sp>
    </p:spTree>
    <p:extLst>
      <p:ext uri="{BB962C8B-B14F-4D97-AF65-F5344CB8AC3E}">
        <p14:creationId xmlns:p14="http://schemas.microsoft.com/office/powerpoint/2010/main" val="4792541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GOLD AND SILVE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C4AE75"/>
      </a:accent1>
      <a:accent2>
        <a:srgbClr val="A9A9A9"/>
      </a:accent2>
      <a:accent3>
        <a:srgbClr val="5E5E5E"/>
      </a:accent3>
      <a:accent4>
        <a:srgbClr val="424242"/>
      </a:accent4>
      <a:accent5>
        <a:srgbClr val="212121"/>
      </a:accent5>
      <a:accent6>
        <a:srgbClr val="D5D5D5"/>
      </a:accent6>
      <a:hlink>
        <a:srgbClr val="C1AA73"/>
      </a:hlink>
      <a:folHlink>
        <a:srgbClr val="797979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rence" id="{B1388269-6A25-4F35-91BE-E59A597AB25F}" vid="{EA621A8F-389C-4766-B7E5-1B2B7E9ADD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conference presentation</Template>
  <TotalTime>1097</TotalTime>
  <Words>144</Words>
  <Application>Microsoft Office PowerPoint</Application>
  <PresentationFormat>Widescreen</PresentationFormat>
  <Paragraphs>42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Wingdings</vt:lpstr>
      <vt:lpstr>RetrospectVTI</vt:lpstr>
      <vt:lpstr>East Naples Community Development Plan Initiative 1: Zoning Overlay </vt:lpstr>
      <vt:lpstr>Agenda</vt:lpstr>
      <vt:lpstr>East Naples Community Development Plan</vt:lpstr>
      <vt:lpstr>Scope of Services</vt:lpstr>
      <vt:lpstr>Project Timeline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Naples Community Development Plan Initiative 1: Zoning Overlay</dc:title>
  <dc:creator>Michele</dc:creator>
  <cp:lastModifiedBy>Michele</cp:lastModifiedBy>
  <cp:revision>15</cp:revision>
  <dcterms:created xsi:type="dcterms:W3CDTF">2021-04-27T21:30:56Z</dcterms:created>
  <dcterms:modified xsi:type="dcterms:W3CDTF">2021-04-28T15:48:55Z</dcterms:modified>
</cp:coreProperties>
</file>