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872" r:id="rId2"/>
    <p:sldId id="1181" r:id="rId3"/>
    <p:sldId id="1185" r:id="rId4"/>
    <p:sldId id="11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3C4A9-48C1-488A-A29C-A9619BE93E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BDC0503-4BDE-40BC-931E-4D24D33011E6}">
      <dgm:prSet custT="1"/>
      <dgm:spPr/>
      <dgm:t>
        <a:bodyPr/>
        <a:lstStyle/>
        <a:p>
          <a:pPr marL="274320"/>
          <a:r>
            <a:rPr lang="en-US" sz="3000" dirty="0"/>
            <a:t>Item 2</a:t>
          </a:r>
        </a:p>
      </dgm:t>
    </dgm:pt>
    <dgm:pt modelId="{28095AC7-DF7D-4E20-8E9C-8A49DAE69B97}" type="parTrans" cxnId="{4B279762-8E84-4A61-84B9-E95D90709152}">
      <dgm:prSet/>
      <dgm:spPr/>
      <dgm:t>
        <a:bodyPr/>
        <a:lstStyle/>
        <a:p>
          <a:endParaRPr lang="en-US"/>
        </a:p>
      </dgm:t>
    </dgm:pt>
    <dgm:pt modelId="{768CEFE7-8951-4590-AC66-B6A53AC280AF}" type="sibTrans" cxnId="{4B279762-8E84-4A61-84B9-E95D90709152}">
      <dgm:prSet/>
      <dgm:spPr/>
      <dgm:t>
        <a:bodyPr/>
        <a:lstStyle/>
        <a:p>
          <a:endParaRPr lang="en-US"/>
        </a:p>
      </dgm:t>
    </dgm:pt>
    <dgm:pt modelId="{B62BF0A0-05E1-4B4D-A11A-8A9E0A40E167}">
      <dgm:prSet custT="1"/>
      <dgm:spPr/>
      <dgm:t>
        <a:bodyPr/>
        <a:lstStyle/>
        <a:p>
          <a:pPr marL="274320">
            <a:spcBef>
              <a:spcPts val="0"/>
            </a:spcBef>
          </a:pPr>
          <a:r>
            <a:rPr lang="en-US" sz="3000" dirty="0"/>
            <a:t>Item 3</a:t>
          </a:r>
        </a:p>
      </dgm:t>
    </dgm:pt>
    <dgm:pt modelId="{3F1E56D1-275F-4063-A621-8B457E6A830E}" type="parTrans" cxnId="{2CD1BBF2-97CC-44B8-B597-4405ED12D9D5}">
      <dgm:prSet/>
      <dgm:spPr/>
      <dgm:t>
        <a:bodyPr/>
        <a:lstStyle/>
        <a:p>
          <a:endParaRPr lang="en-US"/>
        </a:p>
      </dgm:t>
    </dgm:pt>
    <dgm:pt modelId="{83E99737-9991-4586-9736-3EB0D1C0D0E9}" type="sibTrans" cxnId="{2CD1BBF2-97CC-44B8-B597-4405ED12D9D5}">
      <dgm:prSet/>
      <dgm:spPr/>
      <dgm:t>
        <a:bodyPr/>
        <a:lstStyle/>
        <a:p>
          <a:endParaRPr lang="en-US"/>
        </a:p>
      </dgm:t>
    </dgm:pt>
    <dgm:pt modelId="{8BB6D65E-F324-4C25-AF9F-5D5701C2521F}">
      <dgm:prSet phldrT="[Text]" custT="1"/>
      <dgm:spPr/>
      <dgm:t>
        <a:bodyPr/>
        <a:lstStyle/>
        <a:p>
          <a:pPr marL="274320"/>
          <a:r>
            <a:rPr lang="en-US" sz="3200" dirty="0"/>
            <a:t>Item 1</a:t>
          </a:r>
          <a:endParaRPr lang="en-US" sz="3000" dirty="0"/>
        </a:p>
      </dgm:t>
    </dgm:pt>
    <dgm:pt modelId="{047AD06B-05D7-4426-A180-F934B3BCA038}" type="parTrans" cxnId="{66876143-D15B-4D90-84BE-3C2951B701C8}">
      <dgm:prSet/>
      <dgm:spPr/>
      <dgm:t>
        <a:bodyPr/>
        <a:lstStyle/>
        <a:p>
          <a:endParaRPr lang="en-US"/>
        </a:p>
      </dgm:t>
    </dgm:pt>
    <dgm:pt modelId="{0C7CD7C8-A7F0-4DBA-9C49-8C06DE3507F6}" type="sibTrans" cxnId="{66876143-D15B-4D90-84BE-3C2951B701C8}">
      <dgm:prSet/>
      <dgm:spPr/>
      <dgm:t>
        <a:bodyPr/>
        <a:lstStyle/>
        <a:p>
          <a:endParaRPr lang="en-US"/>
        </a:p>
      </dgm:t>
    </dgm:pt>
    <dgm:pt modelId="{7ABB7BC0-898E-49BC-B8DC-32EFE6DB31B5}">
      <dgm:prSet phldrT="[Text]" custT="1"/>
      <dgm:spPr/>
      <dgm:t>
        <a:bodyPr/>
        <a:lstStyle/>
        <a:p>
          <a:pPr marL="274320"/>
          <a:r>
            <a:rPr lang="en-US" sz="3000" dirty="0"/>
            <a:t>Item 4</a:t>
          </a:r>
        </a:p>
      </dgm:t>
    </dgm:pt>
    <dgm:pt modelId="{89A42B33-4986-448E-A6D5-8778BDCF4523}" type="parTrans" cxnId="{17330D51-505F-47CC-8633-771AFE7A4364}">
      <dgm:prSet/>
      <dgm:spPr/>
      <dgm:t>
        <a:bodyPr/>
        <a:lstStyle/>
        <a:p>
          <a:endParaRPr lang="en-US"/>
        </a:p>
      </dgm:t>
    </dgm:pt>
    <dgm:pt modelId="{DFD83D3C-9534-4BFC-AC17-EF7CB65C2FE1}" type="sibTrans" cxnId="{17330D51-505F-47CC-8633-771AFE7A4364}">
      <dgm:prSet/>
      <dgm:spPr/>
      <dgm:t>
        <a:bodyPr/>
        <a:lstStyle/>
        <a:p>
          <a:endParaRPr lang="en-US"/>
        </a:p>
      </dgm:t>
    </dgm:pt>
    <dgm:pt modelId="{067BCB5C-121E-4EF7-B714-9A2F07BA1AF4}" type="pres">
      <dgm:prSet presAssocID="{3223C4A9-48C1-488A-A29C-A9619BE93EE7}" presName="linear" presStyleCnt="0">
        <dgm:presLayoutVars>
          <dgm:animLvl val="lvl"/>
          <dgm:resizeHandles val="exact"/>
        </dgm:presLayoutVars>
      </dgm:prSet>
      <dgm:spPr/>
    </dgm:pt>
    <dgm:pt modelId="{9EB32245-0F0A-4F89-B5E7-41519D2684D9}" type="pres">
      <dgm:prSet presAssocID="{8BB6D65E-F324-4C25-AF9F-5D5701C2521F}" presName="parentText" presStyleLbl="node1" presStyleIdx="0" presStyleCnt="4" custLinFactNeighborX="66" custLinFactNeighborY="-25441">
        <dgm:presLayoutVars>
          <dgm:chMax val="0"/>
          <dgm:bulletEnabled val="1"/>
        </dgm:presLayoutVars>
      </dgm:prSet>
      <dgm:spPr/>
    </dgm:pt>
    <dgm:pt modelId="{E1EAD701-2ADC-48D7-A268-90641219D433}" type="pres">
      <dgm:prSet presAssocID="{0C7CD7C8-A7F0-4DBA-9C49-8C06DE3507F6}" presName="spacer" presStyleCnt="0"/>
      <dgm:spPr/>
    </dgm:pt>
    <dgm:pt modelId="{E7C4E3A6-0207-42F2-A15C-E09850AE1864}" type="pres">
      <dgm:prSet presAssocID="{3BDC0503-4BDE-40BC-931E-4D24D33011E6}" presName="parentText" presStyleLbl="node1" presStyleIdx="1" presStyleCnt="4">
        <dgm:presLayoutVars>
          <dgm:chMax val="0"/>
          <dgm:bulletEnabled val="1"/>
        </dgm:presLayoutVars>
      </dgm:prSet>
      <dgm:spPr/>
    </dgm:pt>
    <dgm:pt modelId="{2F96BE16-8FC5-4677-A947-396A6127F0E9}" type="pres">
      <dgm:prSet presAssocID="{768CEFE7-8951-4590-AC66-B6A53AC280AF}" presName="spacer" presStyleCnt="0"/>
      <dgm:spPr/>
    </dgm:pt>
    <dgm:pt modelId="{75DE9698-3FF5-4DA5-B813-D10C60411B83}" type="pres">
      <dgm:prSet presAssocID="{B62BF0A0-05E1-4B4D-A11A-8A9E0A40E167}" presName="parentText" presStyleLbl="node1" presStyleIdx="2" presStyleCnt="4" custLinFactNeighborX="66">
        <dgm:presLayoutVars>
          <dgm:chMax val="0"/>
          <dgm:bulletEnabled val="1"/>
        </dgm:presLayoutVars>
      </dgm:prSet>
      <dgm:spPr/>
    </dgm:pt>
    <dgm:pt modelId="{034B7B29-16BB-4FEB-A42B-0349952ED406}" type="pres">
      <dgm:prSet presAssocID="{83E99737-9991-4586-9736-3EB0D1C0D0E9}" presName="spacer" presStyleCnt="0"/>
      <dgm:spPr/>
    </dgm:pt>
    <dgm:pt modelId="{3554EE57-22B7-4FD6-8F8F-AB5C7189078B}" type="pres">
      <dgm:prSet presAssocID="{7ABB7BC0-898E-49BC-B8DC-32EFE6DB31B5}" presName="parentText" presStyleLbl="node1" presStyleIdx="3" presStyleCnt="4">
        <dgm:presLayoutVars>
          <dgm:chMax val="0"/>
          <dgm:bulletEnabled val="1"/>
        </dgm:presLayoutVars>
      </dgm:prSet>
      <dgm:spPr/>
    </dgm:pt>
  </dgm:ptLst>
  <dgm:cxnLst>
    <dgm:cxn modelId="{08A29F07-5388-4851-8267-C714FD198C44}" type="presOf" srcId="{3BDC0503-4BDE-40BC-931E-4D24D33011E6}" destId="{E7C4E3A6-0207-42F2-A15C-E09850AE1864}" srcOrd="0" destOrd="0" presId="urn:microsoft.com/office/officeart/2005/8/layout/vList2"/>
    <dgm:cxn modelId="{8EACE93E-943F-4798-BB0D-CBD9CFD6D124}" type="presOf" srcId="{3223C4A9-48C1-488A-A29C-A9619BE93EE7}" destId="{067BCB5C-121E-4EF7-B714-9A2F07BA1AF4}" srcOrd="0" destOrd="0" presId="urn:microsoft.com/office/officeart/2005/8/layout/vList2"/>
    <dgm:cxn modelId="{4B279762-8E84-4A61-84B9-E95D90709152}" srcId="{3223C4A9-48C1-488A-A29C-A9619BE93EE7}" destId="{3BDC0503-4BDE-40BC-931E-4D24D33011E6}" srcOrd="1" destOrd="0" parTransId="{28095AC7-DF7D-4E20-8E9C-8A49DAE69B97}" sibTransId="{768CEFE7-8951-4590-AC66-B6A53AC280AF}"/>
    <dgm:cxn modelId="{66876143-D15B-4D90-84BE-3C2951B701C8}" srcId="{3223C4A9-48C1-488A-A29C-A9619BE93EE7}" destId="{8BB6D65E-F324-4C25-AF9F-5D5701C2521F}" srcOrd="0" destOrd="0" parTransId="{047AD06B-05D7-4426-A180-F934B3BCA038}" sibTransId="{0C7CD7C8-A7F0-4DBA-9C49-8C06DE3507F6}"/>
    <dgm:cxn modelId="{17330D51-505F-47CC-8633-771AFE7A4364}" srcId="{3223C4A9-48C1-488A-A29C-A9619BE93EE7}" destId="{7ABB7BC0-898E-49BC-B8DC-32EFE6DB31B5}" srcOrd="3" destOrd="0" parTransId="{89A42B33-4986-448E-A6D5-8778BDCF4523}" sibTransId="{DFD83D3C-9534-4BFC-AC17-EF7CB65C2FE1}"/>
    <dgm:cxn modelId="{6B834A51-8C9B-47BB-A2E8-83B673D7841A}" type="presOf" srcId="{B62BF0A0-05E1-4B4D-A11A-8A9E0A40E167}" destId="{75DE9698-3FF5-4DA5-B813-D10C60411B83}" srcOrd="0" destOrd="0" presId="urn:microsoft.com/office/officeart/2005/8/layout/vList2"/>
    <dgm:cxn modelId="{9A684E57-B18D-4305-8178-4B78573F2C63}" type="presOf" srcId="{8BB6D65E-F324-4C25-AF9F-5D5701C2521F}" destId="{9EB32245-0F0A-4F89-B5E7-41519D2684D9}" srcOrd="0" destOrd="0" presId="urn:microsoft.com/office/officeart/2005/8/layout/vList2"/>
    <dgm:cxn modelId="{05EAE9E3-7E75-4BFB-9479-538894A4B7B2}" type="presOf" srcId="{7ABB7BC0-898E-49BC-B8DC-32EFE6DB31B5}" destId="{3554EE57-22B7-4FD6-8F8F-AB5C7189078B}" srcOrd="0" destOrd="0" presId="urn:microsoft.com/office/officeart/2005/8/layout/vList2"/>
    <dgm:cxn modelId="{2CD1BBF2-97CC-44B8-B597-4405ED12D9D5}" srcId="{3223C4A9-48C1-488A-A29C-A9619BE93EE7}" destId="{B62BF0A0-05E1-4B4D-A11A-8A9E0A40E167}" srcOrd="2" destOrd="0" parTransId="{3F1E56D1-275F-4063-A621-8B457E6A830E}" sibTransId="{83E99737-9991-4586-9736-3EB0D1C0D0E9}"/>
    <dgm:cxn modelId="{31BE1B8E-CD55-415D-804A-706972FBCC74}" type="presParOf" srcId="{067BCB5C-121E-4EF7-B714-9A2F07BA1AF4}" destId="{9EB32245-0F0A-4F89-B5E7-41519D2684D9}" srcOrd="0" destOrd="0" presId="urn:microsoft.com/office/officeart/2005/8/layout/vList2"/>
    <dgm:cxn modelId="{B16FAB39-4506-4F8C-85FF-0CDCDBAFF5E6}" type="presParOf" srcId="{067BCB5C-121E-4EF7-B714-9A2F07BA1AF4}" destId="{E1EAD701-2ADC-48D7-A268-90641219D433}" srcOrd="1" destOrd="0" presId="urn:microsoft.com/office/officeart/2005/8/layout/vList2"/>
    <dgm:cxn modelId="{F279194A-DEC2-495A-B91A-8BE7E99A31CA}" type="presParOf" srcId="{067BCB5C-121E-4EF7-B714-9A2F07BA1AF4}" destId="{E7C4E3A6-0207-42F2-A15C-E09850AE1864}" srcOrd="2" destOrd="0" presId="urn:microsoft.com/office/officeart/2005/8/layout/vList2"/>
    <dgm:cxn modelId="{5117964F-B7B6-4158-A82B-76985DF1110D}" type="presParOf" srcId="{067BCB5C-121E-4EF7-B714-9A2F07BA1AF4}" destId="{2F96BE16-8FC5-4677-A947-396A6127F0E9}" srcOrd="3" destOrd="0" presId="urn:microsoft.com/office/officeart/2005/8/layout/vList2"/>
    <dgm:cxn modelId="{17FF2540-ED75-4FDB-AB71-604459410C85}" type="presParOf" srcId="{067BCB5C-121E-4EF7-B714-9A2F07BA1AF4}" destId="{75DE9698-3FF5-4DA5-B813-D10C60411B83}" srcOrd="4" destOrd="0" presId="urn:microsoft.com/office/officeart/2005/8/layout/vList2"/>
    <dgm:cxn modelId="{18A7B153-7D07-4F5D-8EB5-A80D28E46CB4}" type="presParOf" srcId="{067BCB5C-121E-4EF7-B714-9A2F07BA1AF4}" destId="{034B7B29-16BB-4FEB-A42B-0349952ED406}" srcOrd="5" destOrd="0" presId="urn:microsoft.com/office/officeart/2005/8/layout/vList2"/>
    <dgm:cxn modelId="{1F5BF007-C12A-4C8E-A62F-B190EC6FE61A}" type="presParOf" srcId="{067BCB5C-121E-4EF7-B714-9A2F07BA1AF4}" destId="{3554EE57-22B7-4FD6-8F8F-AB5C718907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32245-0F0A-4F89-B5E7-41519D2684D9}">
      <dsp:nvSpPr>
        <dsp:cNvPr id="0" name=""/>
        <dsp:cNvSpPr/>
      </dsp:nvSpPr>
      <dsp:spPr>
        <a:xfrm>
          <a:off x="0" y="62930"/>
          <a:ext cx="6797675"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74320" lvl="0" indent="0" algn="l" defTabSz="1422400">
            <a:lnSpc>
              <a:spcPct val="90000"/>
            </a:lnSpc>
            <a:spcBef>
              <a:spcPct val="0"/>
            </a:spcBef>
            <a:spcAft>
              <a:spcPct val="35000"/>
            </a:spcAft>
            <a:buNone/>
          </a:pPr>
          <a:r>
            <a:rPr lang="en-US" sz="3200" kern="1200" dirty="0"/>
            <a:t>Item 1</a:t>
          </a:r>
          <a:endParaRPr lang="en-US" sz="3000" kern="1200" dirty="0"/>
        </a:p>
      </dsp:txBody>
      <dsp:txXfrm>
        <a:off x="59399" y="122329"/>
        <a:ext cx="6678877" cy="1098002"/>
      </dsp:txXfrm>
    </dsp:sp>
    <dsp:sp modelId="{E7C4E3A6-0207-42F2-A15C-E09850AE1864}">
      <dsp:nvSpPr>
        <dsp:cNvPr id="0" name=""/>
        <dsp:cNvSpPr/>
      </dsp:nvSpPr>
      <dsp:spPr>
        <a:xfrm>
          <a:off x="0" y="1514556"/>
          <a:ext cx="6797675" cy="1216800"/>
        </a:xfrm>
        <a:prstGeom prst="roundRect">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74320" lvl="0" indent="0" algn="l" defTabSz="1333500">
            <a:lnSpc>
              <a:spcPct val="90000"/>
            </a:lnSpc>
            <a:spcBef>
              <a:spcPct val="0"/>
            </a:spcBef>
            <a:spcAft>
              <a:spcPct val="35000"/>
            </a:spcAft>
            <a:buNone/>
          </a:pPr>
          <a:r>
            <a:rPr lang="en-US" sz="3000" kern="1200" dirty="0"/>
            <a:t>Item 2</a:t>
          </a:r>
        </a:p>
      </dsp:txBody>
      <dsp:txXfrm>
        <a:off x="59399" y="1573955"/>
        <a:ext cx="6678877" cy="1098002"/>
      </dsp:txXfrm>
    </dsp:sp>
    <dsp:sp modelId="{75DE9698-3FF5-4DA5-B813-D10C60411B83}">
      <dsp:nvSpPr>
        <dsp:cNvPr id="0" name=""/>
        <dsp:cNvSpPr/>
      </dsp:nvSpPr>
      <dsp:spPr>
        <a:xfrm>
          <a:off x="0" y="2918556"/>
          <a:ext cx="6797675" cy="1216800"/>
        </a:xfrm>
        <a:prstGeom prst="roundRect">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74320" lvl="0" indent="0" algn="l" defTabSz="1333500">
            <a:lnSpc>
              <a:spcPct val="90000"/>
            </a:lnSpc>
            <a:spcBef>
              <a:spcPct val="0"/>
            </a:spcBef>
            <a:spcAft>
              <a:spcPct val="35000"/>
            </a:spcAft>
            <a:buNone/>
          </a:pPr>
          <a:r>
            <a:rPr lang="en-US" sz="3000" kern="1200" dirty="0"/>
            <a:t>Item 3</a:t>
          </a:r>
        </a:p>
      </dsp:txBody>
      <dsp:txXfrm>
        <a:off x="59399" y="2977955"/>
        <a:ext cx="6678877" cy="1098002"/>
      </dsp:txXfrm>
    </dsp:sp>
    <dsp:sp modelId="{3554EE57-22B7-4FD6-8F8F-AB5C7189078B}">
      <dsp:nvSpPr>
        <dsp:cNvPr id="0" name=""/>
        <dsp:cNvSpPr/>
      </dsp:nvSpPr>
      <dsp:spPr>
        <a:xfrm>
          <a:off x="0" y="4322556"/>
          <a:ext cx="6797675" cy="1216800"/>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74320" lvl="0" indent="0" algn="l" defTabSz="1333500">
            <a:lnSpc>
              <a:spcPct val="90000"/>
            </a:lnSpc>
            <a:spcBef>
              <a:spcPct val="0"/>
            </a:spcBef>
            <a:spcAft>
              <a:spcPct val="35000"/>
            </a:spcAft>
            <a:buNone/>
          </a:pPr>
          <a:r>
            <a:rPr lang="en-US" sz="3000" kern="1200" dirty="0"/>
            <a:t>Item 4</a:t>
          </a:r>
        </a:p>
      </dsp:txBody>
      <dsp:txXfrm>
        <a:off x="59399" y="4381955"/>
        <a:ext cx="667887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700A-47D9-EC4D-994B-69868BD817A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6356BAA-9D7A-DF40-9814-A841A42824C9}"/>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[this Title Slide uses LARGE Top Logo]</a:t>
            </a:r>
          </a:p>
        </p:txBody>
      </p:sp>
      <p:sp>
        <p:nvSpPr>
          <p:cNvPr id="5" name="Footer Placeholder 4">
            <a:extLst>
              <a:ext uri="{FF2B5EF4-FFF2-40B4-BE49-F238E27FC236}">
                <a16:creationId xmlns:a16="http://schemas.microsoft.com/office/drawing/2014/main" id="{742FC0C3-8E37-7946-B232-9297F58A0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040B6-8E9D-9D47-BFA5-13CBBF16579E}"/>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7" name="Picture 6" descr="Collier County Logo">
            <a:extLst>
              <a:ext uri="{FF2B5EF4-FFF2-40B4-BE49-F238E27FC236}">
                <a16:creationId xmlns:a16="http://schemas.microsoft.com/office/drawing/2014/main" id="{D56CA4CA-21FD-804B-90B7-ECBA2C388FF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5863" y="671427"/>
            <a:ext cx="2780273" cy="770307"/>
          </a:xfrm>
          <a:prstGeom prst="rect">
            <a:avLst/>
          </a:prstGeom>
        </p:spPr>
      </p:pic>
    </p:spTree>
    <p:extLst>
      <p:ext uri="{BB962C8B-B14F-4D97-AF65-F5344CB8AC3E}">
        <p14:creationId xmlns:p14="http://schemas.microsoft.com/office/powerpoint/2010/main" val="88677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8448-7E23-634A-B1B5-076EDFDC4619}"/>
              </a:ext>
            </a:extLst>
          </p:cNvPr>
          <p:cNvSpPr>
            <a:spLocks noGrp="1"/>
          </p:cNvSpPr>
          <p:nvPr>
            <p:ph type="title"/>
          </p:nvPr>
        </p:nvSpPr>
        <p:spPr>
          <a:xfrm>
            <a:off x="609601" y="365125"/>
            <a:ext cx="10972799" cy="1325563"/>
          </a:xfrm>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AE26957B-1151-0844-8FF1-309E3A72058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329268-F442-7942-BF46-90A4AE8BF222}"/>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6" name="Picture 5" descr="Collier County Logo">
            <a:extLst>
              <a:ext uri="{FF2B5EF4-FFF2-40B4-BE49-F238E27FC236}">
                <a16:creationId xmlns:a16="http://schemas.microsoft.com/office/drawing/2014/main" id="{DF08A74E-C525-4BD7-A497-8B70DDA16D6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6319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A023FF-DF4C-2749-B529-D8B1606581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55FE39-CC16-0748-AAFE-11E3D0C85E3D}"/>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5" name="Picture 4" descr="Collier County Logo">
            <a:extLst>
              <a:ext uri="{FF2B5EF4-FFF2-40B4-BE49-F238E27FC236}">
                <a16:creationId xmlns:a16="http://schemas.microsoft.com/office/drawing/2014/main" id="{76E16554-020A-46B4-B1A1-1D16B18213AA}"/>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34789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4919-4FDC-884F-9305-C44E79C72191}"/>
              </a:ext>
            </a:extLst>
          </p:cNvPr>
          <p:cNvSpPr>
            <a:spLocks noGrp="1"/>
          </p:cNvSpPr>
          <p:nvPr>
            <p:ph type="title"/>
          </p:nvPr>
        </p:nvSpPr>
        <p:spPr>
          <a:xfrm>
            <a:off x="607080" y="457200"/>
            <a:ext cx="40512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D0D37A-E44F-D342-BD1A-543A36F7B1A8}"/>
              </a:ext>
            </a:extLst>
          </p:cNvPr>
          <p:cNvSpPr>
            <a:spLocks noGrp="1"/>
          </p:cNvSpPr>
          <p:nvPr>
            <p:ph idx="1"/>
          </p:nvPr>
        </p:nvSpPr>
        <p:spPr>
          <a:xfrm>
            <a:off x="5311208" y="457201"/>
            <a:ext cx="6269104"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F8305E-F5B6-F041-B829-0903F67D5C04}"/>
              </a:ext>
            </a:extLst>
          </p:cNvPr>
          <p:cNvSpPr>
            <a:spLocks noGrp="1"/>
          </p:cNvSpPr>
          <p:nvPr>
            <p:ph type="body" sz="half" idx="2"/>
          </p:nvPr>
        </p:nvSpPr>
        <p:spPr>
          <a:xfrm>
            <a:off x="607080" y="2057400"/>
            <a:ext cx="4051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832AE0F-B19F-224A-BF12-54EC18F48A6B}"/>
              </a:ext>
            </a:extLst>
          </p:cNvPr>
          <p:cNvSpPr>
            <a:spLocks noGrp="1"/>
          </p:cNvSpPr>
          <p:nvPr>
            <p:ph type="ftr" sz="quarter" idx="11"/>
          </p:nvPr>
        </p:nvSpPr>
        <p:spPr>
          <a:xfrm>
            <a:off x="5178424" y="6356350"/>
            <a:ext cx="2974975" cy="365125"/>
          </a:xfrm>
        </p:spPr>
        <p:txBody>
          <a:bodyPr/>
          <a:lstStyle/>
          <a:p>
            <a:endParaRPr lang="en-US" dirty="0"/>
          </a:p>
        </p:txBody>
      </p:sp>
      <p:sp>
        <p:nvSpPr>
          <p:cNvPr id="7" name="Slide Number Placeholder 6">
            <a:extLst>
              <a:ext uri="{FF2B5EF4-FFF2-40B4-BE49-F238E27FC236}">
                <a16:creationId xmlns:a16="http://schemas.microsoft.com/office/drawing/2014/main" id="{6EB32C8C-AB43-2C44-8C72-FE8FBB529AEE}"/>
              </a:ext>
            </a:extLst>
          </p:cNvPr>
          <p:cNvSpPr>
            <a:spLocks noGrp="1"/>
          </p:cNvSpPr>
          <p:nvPr>
            <p:ph type="sldNum" sz="quarter" idx="12"/>
          </p:nvPr>
        </p:nvSpPr>
        <p:spPr/>
        <p:txBody>
          <a:bodyPr/>
          <a:lstStyle/>
          <a:p>
            <a:fld id="{967B4DB9-06F8-C644-B427-03EAF7868921}" type="slidenum">
              <a:rPr lang="en-US" smtClean="0"/>
              <a:t>‹#›</a:t>
            </a:fld>
            <a:endParaRPr lang="en-US" dirty="0"/>
          </a:p>
        </p:txBody>
      </p:sp>
      <p:sp>
        <p:nvSpPr>
          <p:cNvPr id="9" name="Rectangle 8">
            <a:extLst>
              <a:ext uri="{FF2B5EF4-FFF2-40B4-BE49-F238E27FC236}">
                <a16:creationId xmlns:a16="http://schemas.microsoft.com/office/drawing/2014/main" id="{5C8D0DAD-797A-DD4E-AFB9-8D7ACAA12148}"/>
              </a:ext>
            </a:extLst>
          </p:cNvPr>
          <p:cNvSpPr/>
          <p:nvPr userDrawn="1"/>
        </p:nvSpPr>
        <p:spPr>
          <a:xfrm>
            <a:off x="4943221"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Collier County Logo">
            <a:extLst>
              <a:ext uri="{FF2B5EF4-FFF2-40B4-BE49-F238E27FC236}">
                <a16:creationId xmlns:a16="http://schemas.microsoft.com/office/drawing/2014/main" id="{949B34D9-97C0-472A-9E89-7969F428F91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14416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2">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07514C-22D8-486E-81B9-4F0C0D118A57}" type="datetime1">
              <a:rPr lang="en-US" smtClean="0"/>
              <a:pPr/>
              <a:t>2/19/2020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B0DF18-5E52-4E60-81CC-30FF72C4F298}" type="slidenum">
              <a:rPr lang="en-US" smtClean="0"/>
              <a:t>‹#›</a:t>
            </a:fld>
            <a:endParaRPr lang="en-US" dirty="0"/>
          </a:p>
        </p:txBody>
      </p:sp>
      <p:pic>
        <p:nvPicPr>
          <p:cNvPr id="10" name="Picture 9" descr="Collier County Logo">
            <a:extLst>
              <a:ext uri="{FF2B5EF4-FFF2-40B4-BE49-F238E27FC236}">
                <a16:creationId xmlns:a16="http://schemas.microsoft.com/office/drawing/2014/main" id="{9EF8D0CA-3FB9-4226-B248-4CD4F0468DD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30071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4919-4FDC-884F-9305-C44E79C72191}"/>
              </a:ext>
            </a:extLst>
          </p:cNvPr>
          <p:cNvSpPr>
            <a:spLocks noGrp="1"/>
          </p:cNvSpPr>
          <p:nvPr>
            <p:ph type="title"/>
          </p:nvPr>
        </p:nvSpPr>
        <p:spPr>
          <a:xfrm>
            <a:off x="611686" y="457200"/>
            <a:ext cx="416034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D0D37A-E44F-D342-BD1A-543A36F7B1A8}"/>
              </a:ext>
            </a:extLst>
          </p:cNvPr>
          <p:cNvSpPr>
            <a:spLocks noGrp="1"/>
          </p:cNvSpPr>
          <p:nvPr>
            <p:ph idx="1"/>
          </p:nvPr>
        </p:nvSpPr>
        <p:spPr>
          <a:xfrm>
            <a:off x="5183187" y="457201"/>
            <a:ext cx="639712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F8305E-F5B6-F041-B829-0903F67D5C04}"/>
              </a:ext>
            </a:extLst>
          </p:cNvPr>
          <p:cNvSpPr>
            <a:spLocks noGrp="1"/>
          </p:cNvSpPr>
          <p:nvPr>
            <p:ph type="body" sz="half" idx="2"/>
          </p:nvPr>
        </p:nvSpPr>
        <p:spPr>
          <a:xfrm>
            <a:off x="611686" y="2057400"/>
            <a:ext cx="416034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832AE0F-B19F-224A-BF12-54EC18F48A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B32C8C-AB43-2C44-8C72-FE8FBB529AEE}"/>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8" name="Picture 7" descr="Collier County Logo">
            <a:extLst>
              <a:ext uri="{FF2B5EF4-FFF2-40B4-BE49-F238E27FC236}">
                <a16:creationId xmlns:a16="http://schemas.microsoft.com/office/drawing/2014/main" id="{93F68F83-B773-448E-BDF9-387A9D42F78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32771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9A12-66F3-9F45-8600-B4D6688EEFE0}"/>
              </a:ext>
            </a:extLst>
          </p:cNvPr>
          <p:cNvSpPr>
            <a:spLocks noGrp="1"/>
          </p:cNvSpPr>
          <p:nvPr>
            <p:ph type="title"/>
          </p:nvPr>
        </p:nvSpPr>
        <p:spPr>
          <a:xfrm>
            <a:off x="611686" y="457200"/>
            <a:ext cx="41603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7FD6C-B82A-0A4C-A3A1-7987C0E7FB32}"/>
              </a:ext>
            </a:extLst>
          </p:cNvPr>
          <p:cNvSpPr>
            <a:spLocks noGrp="1"/>
          </p:cNvSpPr>
          <p:nvPr>
            <p:ph type="pic" idx="1"/>
          </p:nvPr>
        </p:nvSpPr>
        <p:spPr>
          <a:xfrm>
            <a:off x="5183187" y="457201"/>
            <a:ext cx="6397121"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1440CB-E25A-9F41-83FC-98861E290BEC}"/>
              </a:ext>
            </a:extLst>
          </p:cNvPr>
          <p:cNvSpPr>
            <a:spLocks noGrp="1"/>
          </p:cNvSpPr>
          <p:nvPr>
            <p:ph type="body" sz="half" idx="2"/>
          </p:nvPr>
        </p:nvSpPr>
        <p:spPr>
          <a:xfrm>
            <a:off x="611686" y="2057400"/>
            <a:ext cx="41603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3C287E2-DAE8-BA44-925D-07385527C5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D6CD7-6B4C-D745-97BE-6A937101C86C}"/>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8" name="Picture 7" descr="Collier County Logo">
            <a:extLst>
              <a:ext uri="{FF2B5EF4-FFF2-40B4-BE49-F238E27FC236}">
                <a16:creationId xmlns:a16="http://schemas.microsoft.com/office/drawing/2014/main" id="{0EC06AFD-BB58-4394-B957-1E4B6801131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41704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2">
    <p:spTree>
      <p:nvGrpSpPr>
        <p:cNvPr id="1" name=""/>
        <p:cNvGrpSpPr/>
        <p:nvPr/>
      </p:nvGrpSpPr>
      <p:grpSpPr>
        <a:xfrm>
          <a:off x="0" y="0"/>
          <a:ext cx="0" cy="0"/>
          <a:chOff x="0" y="0"/>
          <a:chExt cx="0" cy="0"/>
        </a:xfrm>
      </p:grpSpPr>
      <p:sp>
        <p:nvSpPr>
          <p:cNvPr id="9" name="Rectangle 8"/>
          <p:cNvSpPr/>
          <p:nvPr/>
        </p:nvSpPr>
        <p:spPr>
          <a:xfrm>
            <a:off x="4040071"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07514C-22D8-486E-81B9-4F0C0D118A57}" type="datetime1">
              <a:rPr lang="en-US" smtClean="0"/>
              <a:pPr/>
              <a:t>2/19/2020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B0DF18-5E52-4E60-81CC-30FF72C4F298}" type="slidenum">
              <a:rPr lang="en-US" smtClean="0"/>
              <a:t>‹#›</a:t>
            </a:fld>
            <a:endParaRPr lang="en-US" dirty="0"/>
          </a:p>
        </p:txBody>
      </p:sp>
      <p:pic>
        <p:nvPicPr>
          <p:cNvPr id="10" name="Picture 9" descr="Collier County Logo">
            <a:extLst>
              <a:ext uri="{FF2B5EF4-FFF2-40B4-BE49-F238E27FC236}">
                <a16:creationId xmlns:a16="http://schemas.microsoft.com/office/drawing/2014/main" id="{9C5B5C3D-2E0B-410E-9CE6-7A52BEE8966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36110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07514C-22D8-486E-81B9-4F0C0D118A57}" type="datetime1">
              <a:rPr lang="en-US" smtClean="0"/>
              <a:pPr/>
              <a:t>2/19/2020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B0DF18-5E52-4E60-81CC-30FF72C4F298}" type="slidenum">
              <a:rPr lang="en-US" smtClean="0"/>
              <a:t>‹#›</a:t>
            </a:fld>
            <a:endParaRPr lang="en-US" dirty="0"/>
          </a:p>
        </p:txBody>
      </p:sp>
    </p:spTree>
    <p:extLst>
      <p:ext uri="{BB962C8B-B14F-4D97-AF65-F5344CB8AC3E}">
        <p14:creationId xmlns:p14="http://schemas.microsoft.com/office/powerpoint/2010/main" val="165261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FE74-8095-554D-B52D-99A699584516}"/>
              </a:ext>
            </a:extLst>
          </p:cNvPr>
          <p:cNvSpPr>
            <a:spLocks noGrp="1"/>
          </p:cNvSpPr>
          <p:nvPr>
            <p:ph type="title"/>
          </p:nvPr>
        </p:nvSpPr>
        <p:spPr/>
        <p:txBody>
          <a:bodyPr anchor="t"/>
          <a:lstStyle/>
          <a:p>
            <a:r>
              <a:rPr lang="en-US"/>
              <a:t>Click to edit Master title style</a:t>
            </a:r>
          </a:p>
        </p:txBody>
      </p:sp>
      <p:sp>
        <p:nvSpPr>
          <p:cNvPr id="3" name="Vertical Text Placeholder 2">
            <a:extLst>
              <a:ext uri="{FF2B5EF4-FFF2-40B4-BE49-F238E27FC236}">
                <a16:creationId xmlns:a16="http://schemas.microsoft.com/office/drawing/2014/main" id="{3ACC4686-9FB0-2B47-8E69-F41619150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8524154-0C68-5443-A863-D265218DB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D9DADD-A235-584C-817B-A63146FEF4CF}"/>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7" name="Picture 6" descr="Collier County Logo">
            <a:extLst>
              <a:ext uri="{FF2B5EF4-FFF2-40B4-BE49-F238E27FC236}">
                <a16:creationId xmlns:a16="http://schemas.microsoft.com/office/drawing/2014/main" id="{5CE13D20-53C1-40FB-9E59-E9C0F71113F4}"/>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15794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B0395-35D5-6446-8A79-CD64D9DB8955}"/>
              </a:ext>
            </a:extLst>
          </p:cNvPr>
          <p:cNvSpPr>
            <a:spLocks noGrp="1"/>
          </p:cNvSpPr>
          <p:nvPr>
            <p:ph type="title" orient="vert"/>
          </p:nvPr>
        </p:nvSpPr>
        <p:spPr>
          <a:xfrm>
            <a:off x="8724899" y="365125"/>
            <a:ext cx="285540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25ECF-58FF-1C47-AD5A-F0943FF60578}"/>
              </a:ext>
            </a:extLst>
          </p:cNvPr>
          <p:cNvSpPr>
            <a:spLocks noGrp="1"/>
          </p:cNvSpPr>
          <p:nvPr>
            <p:ph type="body" orient="vert" idx="1"/>
          </p:nvPr>
        </p:nvSpPr>
        <p:spPr>
          <a:xfrm>
            <a:off x="611686" y="365125"/>
            <a:ext cx="796081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CFE95B-269F-EA4A-B911-820C9207C6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5A119-BC20-744B-8785-2FD86BDB2878}"/>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8" name="Picture 7" descr="Collier County Logo">
            <a:extLst>
              <a:ext uri="{FF2B5EF4-FFF2-40B4-BE49-F238E27FC236}">
                <a16:creationId xmlns:a16="http://schemas.microsoft.com/office/drawing/2014/main" id="{7E70270E-2698-4C70-B7FF-E934B41E21E1}"/>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20206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700A-47D9-EC4D-994B-69868BD817A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6356BAA-9D7A-DF40-9814-A841A42824C9}"/>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background image; using a footer Logo]</a:t>
            </a:r>
          </a:p>
        </p:txBody>
      </p:sp>
      <p:sp>
        <p:nvSpPr>
          <p:cNvPr id="5" name="Footer Placeholder 4">
            <a:extLst>
              <a:ext uri="{FF2B5EF4-FFF2-40B4-BE49-F238E27FC236}">
                <a16:creationId xmlns:a16="http://schemas.microsoft.com/office/drawing/2014/main" id="{742FC0C3-8E37-7946-B232-9297F58A0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040B6-8E9D-9D47-BFA5-13CBBF16579E}"/>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10" name="Picture 9" descr="A close up of a sign&#10;&#10;Description automatically generated">
            <a:extLst>
              <a:ext uri="{FF2B5EF4-FFF2-40B4-BE49-F238E27FC236}">
                <a16:creationId xmlns:a16="http://schemas.microsoft.com/office/drawing/2014/main" id="{C9504063-EAFB-4D15-A094-C83AD45747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093349"/>
            <a:ext cx="2209800" cy="612251"/>
          </a:xfrm>
          <a:prstGeom prst="rect">
            <a:avLst/>
          </a:prstGeom>
        </p:spPr>
      </p:pic>
    </p:spTree>
    <p:extLst>
      <p:ext uri="{BB962C8B-B14F-4D97-AF65-F5344CB8AC3E}">
        <p14:creationId xmlns:p14="http://schemas.microsoft.com/office/powerpoint/2010/main" val="14395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E902C-60C4-48F3-A972-5972DD04DCD0}" type="slidenum">
              <a:rPr lang="en-US" smtClean="0"/>
              <a:t>‹#›</a:t>
            </a:fld>
            <a:endParaRPr lang="en-US" dirty="0"/>
          </a:p>
        </p:txBody>
      </p:sp>
      <p:pic>
        <p:nvPicPr>
          <p:cNvPr id="7" name="Picture 6" descr="Collier County Logo">
            <a:extLst>
              <a:ext uri="{FF2B5EF4-FFF2-40B4-BE49-F238E27FC236}">
                <a16:creationId xmlns:a16="http://schemas.microsoft.com/office/drawing/2014/main" id="{8B134428-4026-4AAD-8884-547ECE4FFB1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42862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700A-47D9-EC4D-994B-69868BD817A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6356BAA-9D7A-DF40-9814-A841A42824C9}"/>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background image; using a footer Logo]</a:t>
            </a:r>
          </a:p>
        </p:txBody>
      </p:sp>
      <p:sp>
        <p:nvSpPr>
          <p:cNvPr id="5" name="Footer Placeholder 4">
            <a:extLst>
              <a:ext uri="{FF2B5EF4-FFF2-40B4-BE49-F238E27FC236}">
                <a16:creationId xmlns:a16="http://schemas.microsoft.com/office/drawing/2014/main" id="{742FC0C3-8E37-7946-B232-9297F58A0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040B6-8E9D-9D47-BFA5-13CBBF16579E}"/>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7" name="Picture 6" descr="Collier County Logo">
            <a:extLst>
              <a:ext uri="{FF2B5EF4-FFF2-40B4-BE49-F238E27FC236}">
                <a16:creationId xmlns:a16="http://schemas.microsoft.com/office/drawing/2014/main" id="{DE16A65D-2D77-CD4D-A0F3-99AA813D6BD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1768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2B22BF-F15F-4A13-A3A6-C4D07D450607}"/>
              </a:ext>
            </a:extLst>
          </p:cNvPr>
          <p:cNvSpPr/>
          <p:nvPr userDrawn="1"/>
        </p:nvSpPr>
        <p:spPr>
          <a:xfrm>
            <a:off x="0" y="1"/>
            <a:ext cx="12192000" cy="5943600"/>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B8700A-47D9-EC4D-994B-69868BD817A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6356BAA-9D7A-DF40-9814-A841A42824C9}"/>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[ADD background image; using a footer Logo]</a:t>
            </a:r>
          </a:p>
        </p:txBody>
      </p:sp>
      <p:sp>
        <p:nvSpPr>
          <p:cNvPr id="5" name="Footer Placeholder 4">
            <a:extLst>
              <a:ext uri="{FF2B5EF4-FFF2-40B4-BE49-F238E27FC236}">
                <a16:creationId xmlns:a16="http://schemas.microsoft.com/office/drawing/2014/main" id="{742FC0C3-8E37-7946-B232-9297F58A00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040B6-8E9D-9D47-BFA5-13CBBF16579E}"/>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10" name="Picture 9" descr="A close up of a sign&#10;&#10;Description automatically generated">
            <a:extLst>
              <a:ext uri="{FF2B5EF4-FFF2-40B4-BE49-F238E27FC236}">
                <a16:creationId xmlns:a16="http://schemas.microsoft.com/office/drawing/2014/main" id="{C9504063-EAFB-4D15-A094-C83AD45747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093349"/>
            <a:ext cx="2209800" cy="612251"/>
          </a:xfrm>
          <a:prstGeom prst="rect">
            <a:avLst/>
          </a:prstGeom>
        </p:spPr>
      </p:pic>
      <p:sp>
        <p:nvSpPr>
          <p:cNvPr id="9" name="Subtitle 2">
            <a:extLst>
              <a:ext uri="{FF2B5EF4-FFF2-40B4-BE49-F238E27FC236}">
                <a16:creationId xmlns:a16="http://schemas.microsoft.com/office/drawing/2014/main" id="{C84F66C0-5A08-49F0-B760-69653BCF62F0}"/>
              </a:ext>
            </a:extLst>
          </p:cNvPr>
          <p:cNvSpPr txBox="1">
            <a:spLocks/>
          </p:cNvSpPr>
          <p:nvPr userDrawn="1"/>
        </p:nvSpPr>
        <p:spPr>
          <a:xfrm>
            <a:off x="1520616" y="5398347"/>
            <a:ext cx="9144000" cy="5452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FD5D00"/>
              </a:buClr>
              <a:buFont typeface="Wingdings" pitchFamily="2" charset="2"/>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FD5D00"/>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FD5D00"/>
              </a:buClr>
              <a:buFont typeface="Courier New" panose="02070309020205020404" pitchFamily="49"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FD5D00"/>
              </a:buClr>
              <a:buFont typeface="Wingdings" pitchFamily="2" charset="2"/>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FD5D00"/>
              </a:buClr>
              <a:buFont typeface="Wingdings" pitchFamily="2" charset="2"/>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pc="600" dirty="0">
                <a:solidFill>
                  <a:schemeClr val="bg2"/>
                </a:solidFill>
              </a:rPr>
              <a:t>Insert Tagline Here, if Any</a:t>
            </a:r>
          </a:p>
        </p:txBody>
      </p:sp>
    </p:spTree>
    <p:extLst>
      <p:ext uri="{BB962C8B-B14F-4D97-AF65-F5344CB8AC3E}">
        <p14:creationId xmlns:p14="http://schemas.microsoft.com/office/powerpoint/2010/main" val="39188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842E-4687-1541-A92A-3DC8E27190F8}"/>
              </a:ext>
            </a:extLst>
          </p:cNvPr>
          <p:cNvSpPr>
            <a:spLocks noGrp="1"/>
          </p:cNvSpPr>
          <p:nvPr>
            <p:ph type="title"/>
          </p:nvPr>
        </p:nvSpPr>
        <p:spPr>
          <a:xfrm>
            <a:off x="609601" y="365125"/>
            <a:ext cx="10972799"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DA299EBE-5862-BE41-B581-3BBF1FD76D61}"/>
              </a:ext>
            </a:extLst>
          </p:cNvPr>
          <p:cNvSpPr>
            <a:spLocks noGrp="1"/>
          </p:cNvSpPr>
          <p:nvPr>
            <p:ph idx="1"/>
          </p:nvPr>
        </p:nvSpPr>
        <p:spPr>
          <a:xfrm>
            <a:off x="609601" y="1825625"/>
            <a:ext cx="109727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36CC579-CA70-074C-8EAD-2B25ADBF22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A8F3E6-584C-3C40-B6D1-543DD0AB1D29}"/>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8" name="Picture 7" descr="Collier County Logo">
            <a:extLst>
              <a:ext uri="{FF2B5EF4-FFF2-40B4-BE49-F238E27FC236}">
                <a16:creationId xmlns:a16="http://schemas.microsoft.com/office/drawing/2014/main" id="{87572D43-66C2-4420-91DB-0A012D95B95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127757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F643-7DFD-5649-A400-787F66CBD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FA2C9-6D2C-E443-9C0F-BF8140AAD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74317BB-A200-2144-BA4A-3930389BCB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AD1242-317C-3940-8B13-57C09F638EA5}"/>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9" name="Picture 8" descr="Collier County Logo">
            <a:extLst>
              <a:ext uri="{FF2B5EF4-FFF2-40B4-BE49-F238E27FC236}">
                <a16:creationId xmlns:a16="http://schemas.microsoft.com/office/drawing/2014/main" id="{D0865A76-D4C3-4621-ABE0-B12A364C41B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204262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2E7C-0661-D749-84E7-319CFA666CF7}"/>
              </a:ext>
            </a:extLst>
          </p:cNvPr>
          <p:cNvSpPr>
            <a:spLocks noGrp="1"/>
          </p:cNvSpPr>
          <p:nvPr>
            <p:ph type="title"/>
          </p:nvPr>
        </p:nvSpPr>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D6A2B6EA-B9AD-E945-BA87-28690232341C}"/>
              </a:ext>
            </a:extLst>
          </p:cNvPr>
          <p:cNvSpPr>
            <a:spLocks noGrp="1"/>
          </p:cNvSpPr>
          <p:nvPr>
            <p:ph sz="half" idx="1"/>
          </p:nvPr>
        </p:nvSpPr>
        <p:spPr>
          <a:xfrm>
            <a:off x="612124" y="1825625"/>
            <a:ext cx="53767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EA000-5B82-F74A-BD39-87F4DE532ADF}"/>
              </a:ext>
            </a:extLst>
          </p:cNvPr>
          <p:cNvSpPr>
            <a:spLocks noGrp="1"/>
          </p:cNvSpPr>
          <p:nvPr>
            <p:ph sz="half" idx="2"/>
          </p:nvPr>
        </p:nvSpPr>
        <p:spPr>
          <a:xfrm>
            <a:off x="6197252" y="1825625"/>
            <a:ext cx="53767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73DC05D-5FA0-444E-BE4D-4E9537605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A6BAA5-9FD4-A549-8DB7-5A7AFD28204B}"/>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10" name="Picture 9" descr="Collier County Logo">
            <a:extLst>
              <a:ext uri="{FF2B5EF4-FFF2-40B4-BE49-F238E27FC236}">
                <a16:creationId xmlns:a16="http://schemas.microsoft.com/office/drawing/2014/main" id="{4B7176D2-E2CA-41C5-B26C-0F324C99BB2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119860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5637-63DF-9C42-8C74-0F98579AD35D}"/>
              </a:ext>
            </a:extLst>
          </p:cNvPr>
          <p:cNvSpPr>
            <a:spLocks noGrp="1"/>
          </p:cNvSpPr>
          <p:nvPr>
            <p:ph type="title"/>
          </p:nvPr>
        </p:nvSpPr>
        <p:spPr>
          <a:xfrm>
            <a:off x="611685" y="365125"/>
            <a:ext cx="10962365" cy="1325563"/>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37D6E2CD-F540-EF46-9EB5-B759EEF96EFA}"/>
              </a:ext>
            </a:extLst>
          </p:cNvPr>
          <p:cNvSpPr>
            <a:spLocks noGrp="1"/>
          </p:cNvSpPr>
          <p:nvPr>
            <p:ph type="body" idx="1"/>
          </p:nvPr>
        </p:nvSpPr>
        <p:spPr>
          <a:xfrm>
            <a:off x="614320" y="1681163"/>
            <a:ext cx="5285439" cy="823912"/>
          </a:xfrm>
        </p:spPr>
        <p:txBody>
          <a:bodyPr anchor="ctr">
            <a:noAutofit/>
          </a:bodyPr>
          <a:lstStyle>
            <a:lvl1pPr marL="0" indent="0">
              <a:buNone/>
              <a:defRPr sz="3200" b="0">
                <a:solidFill>
                  <a:srgbClr val="2D87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E5B1511-5762-4F49-A0BB-32889CFB07A5}"/>
              </a:ext>
            </a:extLst>
          </p:cNvPr>
          <p:cNvSpPr>
            <a:spLocks noGrp="1"/>
          </p:cNvSpPr>
          <p:nvPr>
            <p:ph sz="half" idx="2"/>
          </p:nvPr>
        </p:nvSpPr>
        <p:spPr>
          <a:xfrm>
            <a:off x="614320" y="2505075"/>
            <a:ext cx="528543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05EA6-1BBB-C44C-88D5-2BE4734BDC26}"/>
              </a:ext>
            </a:extLst>
          </p:cNvPr>
          <p:cNvSpPr>
            <a:spLocks noGrp="1"/>
          </p:cNvSpPr>
          <p:nvPr>
            <p:ph type="body" sz="quarter" idx="3"/>
          </p:nvPr>
        </p:nvSpPr>
        <p:spPr>
          <a:xfrm>
            <a:off x="6292242" y="1681163"/>
            <a:ext cx="5276087" cy="823912"/>
          </a:xfrm>
        </p:spPr>
        <p:txBody>
          <a:bodyPr anchor="ctr">
            <a:noAutofit/>
          </a:bodyPr>
          <a:lstStyle>
            <a:lvl1pPr marL="0" indent="0">
              <a:buNone/>
              <a:defRPr sz="3200" b="0">
                <a:solidFill>
                  <a:srgbClr val="2D87A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EB7A1-522F-514B-9292-A43980B7A155}"/>
              </a:ext>
            </a:extLst>
          </p:cNvPr>
          <p:cNvSpPr>
            <a:spLocks noGrp="1"/>
          </p:cNvSpPr>
          <p:nvPr>
            <p:ph sz="quarter" idx="4"/>
          </p:nvPr>
        </p:nvSpPr>
        <p:spPr>
          <a:xfrm>
            <a:off x="6292242" y="2505075"/>
            <a:ext cx="52760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A618F16-6DBB-974E-9E4E-DCEC8175CF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3B83C6-5C78-AC4E-A7ED-610BE4CE07E1}"/>
              </a:ext>
            </a:extLst>
          </p:cNvPr>
          <p:cNvSpPr>
            <a:spLocks noGrp="1"/>
          </p:cNvSpPr>
          <p:nvPr>
            <p:ph type="sldNum" sz="quarter" idx="12"/>
          </p:nvPr>
        </p:nvSpPr>
        <p:spPr/>
        <p:txBody>
          <a:bodyPr/>
          <a:lstStyle/>
          <a:p>
            <a:fld id="{967B4DB9-06F8-C644-B427-03EAF7868921}" type="slidenum">
              <a:rPr lang="en-US" smtClean="0"/>
              <a:t>‹#›</a:t>
            </a:fld>
            <a:endParaRPr lang="en-US" dirty="0"/>
          </a:p>
        </p:txBody>
      </p:sp>
      <p:pic>
        <p:nvPicPr>
          <p:cNvPr id="10" name="Picture 9" descr="Collier County Logo">
            <a:extLst>
              <a:ext uri="{FF2B5EF4-FFF2-40B4-BE49-F238E27FC236}">
                <a16:creationId xmlns:a16="http://schemas.microsoft.com/office/drawing/2014/main" id="{C9F70943-EB79-4903-A099-B191B94A521D}"/>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72" y="6361065"/>
            <a:ext cx="1222253" cy="338639"/>
          </a:xfrm>
          <a:prstGeom prst="rect">
            <a:avLst/>
          </a:prstGeom>
        </p:spPr>
      </p:pic>
    </p:spTree>
    <p:extLst>
      <p:ext uri="{BB962C8B-B14F-4D97-AF65-F5344CB8AC3E}">
        <p14:creationId xmlns:p14="http://schemas.microsoft.com/office/powerpoint/2010/main" val="369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A023FF-DF4C-2749-B529-D8B16065816E}"/>
              </a:ext>
            </a:extLst>
          </p:cNvPr>
          <p:cNvSpPr>
            <a:spLocks noGrp="1"/>
          </p:cNvSpPr>
          <p:nvPr>
            <p:ph type="ftr" sz="quarter" idx="11"/>
          </p:nvPr>
        </p:nvSpPr>
        <p:spPr/>
        <p:txBody>
          <a:bodyPr/>
          <a:lstStyle/>
          <a:p>
            <a:endParaRPr lang="en-US" dirty="0"/>
          </a:p>
        </p:txBody>
      </p:sp>
      <p:pic>
        <p:nvPicPr>
          <p:cNvPr id="5" name="Picture 4" descr="Collier County Logo">
            <a:extLst>
              <a:ext uri="{FF2B5EF4-FFF2-40B4-BE49-F238E27FC236}">
                <a16:creationId xmlns:a16="http://schemas.microsoft.com/office/drawing/2014/main" id="{FB56C1CD-7AD3-0341-9C4E-013BC9F8EDF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49" y="6261048"/>
            <a:ext cx="1698492" cy="470587"/>
          </a:xfrm>
          <a:prstGeom prst="rect">
            <a:avLst/>
          </a:prstGeom>
        </p:spPr>
      </p:pic>
      <p:sp useBgFill="1">
        <p:nvSpPr>
          <p:cNvPr id="6" name="Rectangle 5">
            <a:extLst>
              <a:ext uri="{FF2B5EF4-FFF2-40B4-BE49-F238E27FC236}">
                <a16:creationId xmlns:a16="http://schemas.microsoft.com/office/drawing/2014/main" id="{D18AD5F5-6F5A-4546-AE39-2147CD440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C7CDA9E-180A-7740-96F9-AA6C4B18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1EC0407-962D-024C-9120-D2CEA611E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3">
            <a:extLst>
              <a:ext uri="{FF2B5EF4-FFF2-40B4-BE49-F238E27FC236}">
                <a16:creationId xmlns:a16="http://schemas.microsoft.com/office/drawing/2014/main" id="{C87A2FB7-8BDD-5A4A-8180-BDD630F18939}"/>
              </a:ext>
            </a:extLst>
          </p:cNvPr>
          <p:cNvGraphicFramePr>
            <a:graphicFrameLocks/>
          </p:cNvGraphicFramePr>
          <p:nvPr userDrawn="1"/>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7EB026B1-B9AA-0E47-B25F-DF0F205C9385}"/>
              </a:ext>
            </a:extLst>
          </p:cNvPr>
          <p:cNvSpPr>
            <a:spLocks noGrp="1"/>
          </p:cNvSpPr>
          <p:nvPr>
            <p:ph type="title"/>
          </p:nvPr>
        </p:nvSpPr>
        <p:spPr>
          <a:xfrm>
            <a:off x="301308" y="457200"/>
            <a:ext cx="3454845" cy="1600200"/>
          </a:xfrm>
        </p:spPr>
        <p:txBody>
          <a:bodyPr anchor="b"/>
          <a:lstStyle>
            <a:lvl1pPr>
              <a:defRPr sz="3200">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9C860029-64CF-FA4E-9C04-33C3AAD4ADA0}"/>
              </a:ext>
            </a:extLst>
          </p:cNvPr>
          <p:cNvSpPr>
            <a:spLocks noGrp="1"/>
          </p:cNvSpPr>
          <p:nvPr>
            <p:ph type="body" sz="half" idx="2"/>
          </p:nvPr>
        </p:nvSpPr>
        <p:spPr>
          <a:xfrm>
            <a:off x="301308" y="2254685"/>
            <a:ext cx="3454845" cy="387999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3">
            <a:extLst>
              <a:ext uri="{FF2B5EF4-FFF2-40B4-BE49-F238E27FC236}">
                <a16:creationId xmlns:a16="http://schemas.microsoft.com/office/drawing/2014/main" id="{FA5B8862-EF24-314E-BC97-C6039C489E22}"/>
              </a:ext>
            </a:extLst>
          </p:cNvPr>
          <p:cNvSpPr>
            <a:spLocks noGrp="1"/>
          </p:cNvSpPr>
          <p:nvPr>
            <p:ph type="sldNum" sz="quarter" idx="12"/>
          </p:nvPr>
        </p:nvSpPr>
        <p:spPr>
          <a:xfrm>
            <a:off x="8610600" y="6356350"/>
            <a:ext cx="2743200" cy="365125"/>
          </a:xfrm>
        </p:spPr>
        <p:txBody>
          <a:bodyPr/>
          <a:lstStyle/>
          <a:p>
            <a:fld id="{967B4DB9-06F8-C644-B427-03EAF7868921}" type="slidenum">
              <a:rPr lang="en-US" smtClean="0"/>
              <a:t>‹#›</a:t>
            </a:fld>
            <a:endParaRPr lang="en-US" dirty="0"/>
          </a:p>
        </p:txBody>
      </p:sp>
    </p:spTree>
    <p:extLst>
      <p:ext uri="{BB962C8B-B14F-4D97-AF65-F5344CB8AC3E}">
        <p14:creationId xmlns:p14="http://schemas.microsoft.com/office/powerpoint/2010/main" val="68071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B323E-DC71-B54D-B0ED-32ED411E46E7}"/>
              </a:ext>
            </a:extLst>
          </p:cNvPr>
          <p:cNvSpPr>
            <a:spLocks noGrp="1"/>
          </p:cNvSpPr>
          <p:nvPr>
            <p:ph type="title"/>
          </p:nvPr>
        </p:nvSpPr>
        <p:spPr>
          <a:xfrm>
            <a:off x="609601" y="365125"/>
            <a:ext cx="10972799"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47214D-F3E3-E843-B756-2191AEA8F5AB}"/>
              </a:ext>
            </a:extLst>
          </p:cNvPr>
          <p:cNvSpPr>
            <a:spLocks noGrp="1"/>
          </p:cNvSpPr>
          <p:nvPr>
            <p:ph type="body" idx="1"/>
          </p:nvPr>
        </p:nvSpPr>
        <p:spPr>
          <a:xfrm>
            <a:off x="609601" y="1825625"/>
            <a:ext cx="109727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F7B1077-4D60-944A-915C-1F2BF22B8BF5}"/>
              </a:ext>
            </a:extLst>
          </p:cNvPr>
          <p:cNvSpPr>
            <a:spLocks noGrp="1"/>
          </p:cNvSpPr>
          <p:nvPr>
            <p:ph type="ftr" sz="quarter" idx="3"/>
          </p:nvPr>
        </p:nvSpPr>
        <p:spPr>
          <a:xfrm>
            <a:off x="4271374" y="63119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5CACFA-8B7D-354D-9723-6C7FF3BC9CA8}"/>
              </a:ext>
            </a:extLst>
          </p:cNvPr>
          <p:cNvSpPr>
            <a:spLocks noGrp="1"/>
          </p:cNvSpPr>
          <p:nvPr>
            <p:ph type="sldNum" sz="quarter" idx="4"/>
          </p:nvPr>
        </p:nvSpPr>
        <p:spPr>
          <a:xfrm>
            <a:off x="88433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B4DB9-06F8-C644-B427-03EAF7868921}" type="slidenum">
              <a:rPr lang="en-US" smtClean="0"/>
              <a:t>‹#›</a:t>
            </a:fld>
            <a:endParaRPr lang="en-US" dirty="0"/>
          </a:p>
        </p:txBody>
      </p:sp>
    </p:spTree>
    <p:extLst>
      <p:ext uri="{BB962C8B-B14F-4D97-AF65-F5344CB8AC3E}">
        <p14:creationId xmlns:p14="http://schemas.microsoft.com/office/powerpoint/2010/main" val="461577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rgbClr val="2D87A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D5D00"/>
        </a:buClr>
        <a:buFont typeface="Wingdings" pitchFamily="2" charset="2"/>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D5D00"/>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D5D00"/>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D5D00"/>
        </a:buClr>
        <a:buFont typeface="Wingdings"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D5D00"/>
        </a:buClr>
        <a:buFont typeface="Wingdings"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mailto:KESmith@tecoenergy.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mailto:Matthew.mclean@colliercountyfl.gov"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821BA71-61BC-4884-A172-A05C5B12109A}"/>
              </a:ext>
            </a:extLst>
          </p:cNvPr>
          <p:cNvPicPr>
            <a:picLocks noChangeAspect="1"/>
          </p:cNvPicPr>
          <p:nvPr/>
        </p:nvPicPr>
        <p:blipFill rotWithShape="1">
          <a:blip r:embed="rId2"/>
          <a:srcRect t="16994" b="9880"/>
          <a:stretch/>
        </p:blipFill>
        <p:spPr>
          <a:xfrm>
            <a:off x="0" y="2"/>
            <a:ext cx="12192000" cy="5943600"/>
          </a:xfrm>
          <a:prstGeom prst="rect">
            <a:avLst/>
          </a:prstGeom>
        </p:spPr>
      </p:pic>
      <p:sp>
        <p:nvSpPr>
          <p:cNvPr id="6" name="Rectangle 5">
            <a:extLst>
              <a:ext uri="{FF2B5EF4-FFF2-40B4-BE49-F238E27FC236}">
                <a16:creationId xmlns:a16="http://schemas.microsoft.com/office/drawing/2014/main" id="{CD889326-4FE6-4157-AE19-222D87C7CEE5}"/>
              </a:ext>
            </a:extLst>
          </p:cNvPr>
          <p:cNvSpPr/>
          <p:nvPr/>
        </p:nvSpPr>
        <p:spPr>
          <a:xfrm>
            <a:off x="-17531" y="1"/>
            <a:ext cx="12192000" cy="5943600"/>
          </a:xfrm>
          <a:prstGeom prst="rect">
            <a:avLst/>
          </a:prstGeom>
          <a:solidFill>
            <a:schemeClr val="accent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DD629C-C4CE-4DA1-9A59-ED20D07B9977}"/>
              </a:ext>
            </a:extLst>
          </p:cNvPr>
          <p:cNvSpPr>
            <a:spLocks noGrp="1"/>
          </p:cNvSpPr>
          <p:nvPr>
            <p:ph type="ctrTitle"/>
          </p:nvPr>
        </p:nvSpPr>
        <p:spPr>
          <a:xfrm>
            <a:off x="988907" y="533095"/>
            <a:ext cx="10227733" cy="2387600"/>
          </a:xfrm>
        </p:spPr>
        <p:txBody>
          <a:bodyPr>
            <a:normAutofit/>
          </a:bodyPr>
          <a:lstStyle/>
          <a:p>
            <a:r>
              <a:rPr lang="en-US" dirty="0"/>
              <a:t>TECO Energy</a:t>
            </a:r>
          </a:p>
        </p:txBody>
      </p:sp>
      <p:sp>
        <p:nvSpPr>
          <p:cNvPr id="5" name="Subtitle 4">
            <a:extLst>
              <a:ext uri="{FF2B5EF4-FFF2-40B4-BE49-F238E27FC236}">
                <a16:creationId xmlns:a16="http://schemas.microsoft.com/office/drawing/2014/main" id="{E0412C81-9873-4EC2-AAA7-1EF70056099B}"/>
              </a:ext>
            </a:extLst>
          </p:cNvPr>
          <p:cNvSpPr>
            <a:spLocks noGrp="1"/>
          </p:cNvSpPr>
          <p:nvPr>
            <p:ph type="subTitle" idx="1"/>
          </p:nvPr>
        </p:nvSpPr>
        <p:spPr>
          <a:xfrm>
            <a:off x="1524000" y="3012770"/>
            <a:ext cx="9144000" cy="1655762"/>
          </a:xfrm>
        </p:spPr>
        <p:txBody>
          <a:bodyPr>
            <a:normAutofit/>
          </a:bodyPr>
          <a:lstStyle/>
          <a:p>
            <a:r>
              <a:rPr lang="en-US" sz="4000" dirty="0"/>
              <a:t>Utility Expansion Project</a:t>
            </a:r>
          </a:p>
        </p:txBody>
      </p:sp>
      <p:sp>
        <p:nvSpPr>
          <p:cNvPr id="3" name="Slide Number Placeholder 2">
            <a:extLst>
              <a:ext uri="{FF2B5EF4-FFF2-40B4-BE49-F238E27FC236}">
                <a16:creationId xmlns:a16="http://schemas.microsoft.com/office/drawing/2014/main" id="{C0C11865-16BD-4BBC-A168-D3471B906CD4}"/>
              </a:ext>
            </a:extLst>
          </p:cNvPr>
          <p:cNvSpPr>
            <a:spLocks noGrp="1"/>
          </p:cNvSpPr>
          <p:nvPr>
            <p:ph type="sldNum" sz="quarter" idx="12"/>
          </p:nvPr>
        </p:nvSpPr>
        <p:spPr/>
        <p:txBody>
          <a:bodyPr/>
          <a:lstStyle/>
          <a:p>
            <a:fld id="{967B4DB9-06F8-C644-B427-03EAF7868921}" type="slidenum">
              <a:rPr lang="en-US" smtClean="0"/>
              <a:t>1</a:t>
            </a:fld>
            <a:endParaRPr lang="en-US" dirty="0"/>
          </a:p>
        </p:txBody>
      </p:sp>
    </p:spTree>
    <p:extLst>
      <p:ext uri="{BB962C8B-B14F-4D97-AF65-F5344CB8AC3E}">
        <p14:creationId xmlns:p14="http://schemas.microsoft.com/office/powerpoint/2010/main" val="223333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C3FBA-D586-4A73-A1A8-5AB1728AA344}"/>
              </a:ext>
            </a:extLst>
          </p:cNvPr>
          <p:cNvSpPr>
            <a:spLocks noGrp="1"/>
          </p:cNvSpPr>
          <p:nvPr>
            <p:ph idx="1"/>
          </p:nvPr>
        </p:nvSpPr>
        <p:spPr>
          <a:xfrm>
            <a:off x="537882" y="1358560"/>
            <a:ext cx="6631320" cy="4821673"/>
          </a:xfrm>
        </p:spPr>
        <p:txBody>
          <a:bodyPr anchor="ctr">
            <a:noAutofit/>
          </a:bodyPr>
          <a:lstStyle/>
          <a:p>
            <a:pPr>
              <a:spcBef>
                <a:spcPts val="0"/>
              </a:spcBef>
              <a:spcAft>
                <a:spcPts val="1200"/>
              </a:spcAft>
            </a:pPr>
            <a:endParaRPr lang="en-US" sz="2400" dirty="0"/>
          </a:p>
          <a:p>
            <a:pPr>
              <a:spcBef>
                <a:spcPts val="0"/>
              </a:spcBef>
              <a:spcAft>
                <a:spcPts val="1200"/>
              </a:spcAft>
            </a:pPr>
            <a:r>
              <a:rPr lang="en-US" sz="2400" dirty="0"/>
              <a:t>Expansion/Resiliency/Redundancy</a:t>
            </a:r>
          </a:p>
          <a:p>
            <a:pPr>
              <a:spcBef>
                <a:spcPts val="0"/>
              </a:spcBef>
              <a:spcAft>
                <a:spcPts val="1200"/>
              </a:spcAft>
            </a:pPr>
            <a:r>
              <a:rPr lang="en-US" sz="2400" dirty="0"/>
              <a:t>Over 60+ miles of new steel gas main</a:t>
            </a:r>
          </a:p>
          <a:p>
            <a:pPr lvl="0">
              <a:spcBef>
                <a:spcPts val="0"/>
              </a:spcBef>
              <a:spcAft>
                <a:spcPts val="1200"/>
              </a:spcAft>
            </a:pPr>
            <a:r>
              <a:rPr lang="en-US" sz="2400" dirty="0"/>
              <a:t>Loop expansion - SR82, SR29, Roberts Ave, Immokalee Rd, Everglades Blvd N, Randall Blvd, Immokalee Rd, Wilson Blvd, Golden Gate Blvd W, 951, Pine Ridge Rd, Logan Blvd S, Golden Gate Pkwy continuing south Radio Rd and beyond</a:t>
            </a:r>
          </a:p>
          <a:p>
            <a:pPr lvl="0">
              <a:spcBef>
                <a:spcPts val="0"/>
              </a:spcBef>
              <a:spcAft>
                <a:spcPts val="1200"/>
              </a:spcAft>
            </a:pPr>
            <a:r>
              <a:rPr lang="en-US" sz="2400" dirty="0">
                <a:effectLst/>
              </a:rPr>
              <a:t>Currently 39% </a:t>
            </a:r>
            <a:r>
              <a:rPr lang="en-US" sz="2400" dirty="0"/>
              <a:t>complete, Collier section target installation by October 2020, connections 2021+</a:t>
            </a:r>
          </a:p>
          <a:p>
            <a:pPr lvl="0">
              <a:spcBef>
                <a:spcPts val="0"/>
              </a:spcBef>
              <a:spcAft>
                <a:spcPts val="1200"/>
              </a:spcAft>
            </a:pPr>
            <a:r>
              <a:rPr lang="en-US" sz="2400" dirty="0"/>
              <a:t>TECO contact: Ken Smith, </a:t>
            </a:r>
            <a:r>
              <a:rPr lang="en-US" sz="2400" dirty="0">
                <a:hlinkClick r:id="rId2"/>
              </a:rPr>
              <a:t>KESmith@tecoenergy.com</a:t>
            </a:r>
            <a:r>
              <a:rPr lang="en-US" sz="2400" dirty="0"/>
              <a:t> (239) 690-5506</a:t>
            </a:r>
          </a:p>
          <a:p>
            <a:pPr lvl="0">
              <a:spcBef>
                <a:spcPts val="0"/>
              </a:spcBef>
              <a:spcAft>
                <a:spcPts val="1200"/>
              </a:spcAft>
            </a:pPr>
            <a:endParaRPr lang="en-US" sz="2400" dirty="0"/>
          </a:p>
        </p:txBody>
      </p:sp>
      <p:sp>
        <p:nvSpPr>
          <p:cNvPr id="4" name="Slide Number Placeholder 3">
            <a:extLst>
              <a:ext uri="{FF2B5EF4-FFF2-40B4-BE49-F238E27FC236}">
                <a16:creationId xmlns:a16="http://schemas.microsoft.com/office/drawing/2014/main" id="{E679182F-25B2-4344-8CCA-C9A104132B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B4DB9-06F8-C644-B427-03EAF7868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93B541-9FD8-4AB1-9997-1A38312A74BC}"/>
              </a:ext>
            </a:extLst>
          </p:cNvPr>
          <p:cNvSpPr>
            <a:spLocks noGrp="1"/>
          </p:cNvSpPr>
          <p:nvPr>
            <p:ph type="title"/>
          </p:nvPr>
        </p:nvSpPr>
        <p:spPr>
          <a:xfrm>
            <a:off x="621947" y="361416"/>
            <a:ext cx="6278315" cy="1325563"/>
          </a:xfrm>
        </p:spPr>
        <p:txBody>
          <a:bodyPr>
            <a:normAutofit/>
          </a:bodyPr>
          <a:lstStyle/>
          <a:p>
            <a:r>
              <a:rPr lang="en-US" dirty="0"/>
              <a:t>TECO </a:t>
            </a:r>
            <a:br>
              <a:rPr lang="en-US" dirty="0"/>
            </a:br>
            <a:r>
              <a:rPr lang="en-US" sz="3200" dirty="0"/>
              <a:t>Southwest Florida Expansion</a:t>
            </a:r>
          </a:p>
        </p:txBody>
      </p:sp>
      <p:pic>
        <p:nvPicPr>
          <p:cNvPr id="9" name="Picture 8" descr="TECO GAS SWFL EXPANSION MAP MARCH 2019 - Bluebeam Revu x64">
            <a:extLst>
              <a:ext uri="{FF2B5EF4-FFF2-40B4-BE49-F238E27FC236}">
                <a16:creationId xmlns:a16="http://schemas.microsoft.com/office/drawing/2014/main" id="{6EC59792-0A4E-4447-AB2A-ECD7EE4318B5}"/>
              </a:ext>
            </a:extLst>
          </p:cNvPr>
          <p:cNvPicPr>
            <a:picLocks noChangeAspect="1"/>
          </p:cNvPicPr>
          <p:nvPr/>
        </p:nvPicPr>
        <p:blipFill rotWithShape="1">
          <a:blip r:embed="rId3">
            <a:extLst>
              <a:ext uri="{28A0092B-C50C-407E-A947-70E740481C1C}">
                <a14:useLocalDpi xmlns:a14="http://schemas.microsoft.com/office/drawing/2010/main" val="0"/>
              </a:ext>
            </a:extLst>
          </a:blip>
          <a:srcRect l="31458" t="19203" r="50000" b="29849"/>
          <a:stretch/>
        </p:blipFill>
        <p:spPr>
          <a:xfrm>
            <a:off x="7362333" y="334903"/>
            <a:ext cx="4025245" cy="6060484"/>
          </a:xfrm>
          <a:prstGeom prst="rect">
            <a:avLst/>
          </a:prstGeom>
        </p:spPr>
      </p:pic>
    </p:spTree>
    <p:extLst>
      <p:ext uri="{BB962C8B-B14F-4D97-AF65-F5344CB8AC3E}">
        <p14:creationId xmlns:p14="http://schemas.microsoft.com/office/powerpoint/2010/main" val="401555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F306-1E25-4D16-9EC3-248A3CF0CFBA}"/>
              </a:ext>
            </a:extLst>
          </p:cNvPr>
          <p:cNvSpPr>
            <a:spLocks noGrp="1"/>
          </p:cNvSpPr>
          <p:nvPr>
            <p:ph type="title"/>
          </p:nvPr>
        </p:nvSpPr>
        <p:spPr>
          <a:xfrm>
            <a:off x="609601" y="365125"/>
            <a:ext cx="11129157" cy="1325563"/>
          </a:xfrm>
        </p:spPr>
        <p:txBody>
          <a:bodyPr>
            <a:normAutofit/>
          </a:bodyPr>
          <a:lstStyle/>
          <a:p>
            <a:r>
              <a:rPr lang="en-US" sz="3800" dirty="0"/>
              <a:t>Current Construction</a:t>
            </a:r>
          </a:p>
        </p:txBody>
      </p:sp>
      <p:sp>
        <p:nvSpPr>
          <p:cNvPr id="4" name="Slide Number Placeholder 3">
            <a:extLst>
              <a:ext uri="{FF2B5EF4-FFF2-40B4-BE49-F238E27FC236}">
                <a16:creationId xmlns:a16="http://schemas.microsoft.com/office/drawing/2014/main" id="{940BB845-5A66-4050-9048-F2F653510FAC}"/>
              </a:ext>
            </a:extLst>
          </p:cNvPr>
          <p:cNvSpPr>
            <a:spLocks noGrp="1"/>
          </p:cNvSpPr>
          <p:nvPr>
            <p:ph type="sldNum" sz="quarter" idx="12"/>
          </p:nvPr>
        </p:nvSpPr>
        <p:spPr>
          <a:xfrm>
            <a:off x="8843374" y="6311900"/>
            <a:ext cx="2743200" cy="365125"/>
          </a:xfrm>
        </p:spPr>
        <p:txBody>
          <a:bodyPr/>
          <a:lstStyle/>
          <a:p>
            <a:fld id="{967B4DB9-06F8-C644-B427-03EAF7868921}" type="slidenum">
              <a:rPr lang="en-US" smtClean="0"/>
              <a:t>3</a:t>
            </a:fld>
            <a:endParaRPr lang="en-US" dirty="0"/>
          </a:p>
        </p:txBody>
      </p:sp>
      <p:sp>
        <p:nvSpPr>
          <p:cNvPr id="13" name="Content Placeholder 2">
            <a:extLst>
              <a:ext uri="{FF2B5EF4-FFF2-40B4-BE49-F238E27FC236}">
                <a16:creationId xmlns:a16="http://schemas.microsoft.com/office/drawing/2014/main" id="{55B4DABD-D563-47CA-8460-933C97CAC48D}"/>
              </a:ext>
            </a:extLst>
          </p:cNvPr>
          <p:cNvSpPr>
            <a:spLocks noGrp="1"/>
          </p:cNvSpPr>
          <p:nvPr>
            <p:ph idx="1"/>
          </p:nvPr>
        </p:nvSpPr>
        <p:spPr>
          <a:xfrm>
            <a:off x="184069" y="1483655"/>
            <a:ext cx="4645626" cy="4351338"/>
          </a:xfrm>
        </p:spPr>
        <p:txBody>
          <a:bodyPr>
            <a:noAutofit/>
          </a:bodyPr>
          <a:lstStyle/>
          <a:p>
            <a:pPr>
              <a:spcAft>
                <a:spcPts val="1200"/>
              </a:spcAft>
            </a:pPr>
            <a:r>
              <a:rPr lang="en-US" sz="2400" dirty="0"/>
              <a:t>Open cut</a:t>
            </a:r>
          </a:p>
          <a:p>
            <a:pPr>
              <a:spcAft>
                <a:spcPts val="1200"/>
              </a:spcAft>
            </a:pPr>
            <a:r>
              <a:rPr lang="en-US" sz="2400" dirty="0"/>
              <a:t>Directional Bores</a:t>
            </a:r>
          </a:p>
          <a:p>
            <a:pPr lvl="1">
              <a:spcAft>
                <a:spcPts val="1200"/>
              </a:spcAft>
            </a:pPr>
            <a:r>
              <a:rPr lang="en-US" sz="2200" dirty="0"/>
              <a:t>Minimize Impact (driveways, wetlands)</a:t>
            </a:r>
          </a:p>
          <a:p>
            <a:pPr>
              <a:spcAft>
                <a:spcPts val="1200"/>
              </a:spcAft>
            </a:pPr>
            <a:r>
              <a:rPr lang="en-US" sz="2400" dirty="0"/>
              <a:t>Minimum Depth 36”</a:t>
            </a:r>
          </a:p>
          <a:p>
            <a:pPr>
              <a:spcAft>
                <a:spcPts val="1200"/>
              </a:spcAft>
            </a:pPr>
            <a:r>
              <a:rPr lang="en-US" sz="2400" dirty="0"/>
              <a:t>Restoration</a:t>
            </a:r>
          </a:p>
          <a:p>
            <a:pPr>
              <a:spcAft>
                <a:spcPts val="1200"/>
              </a:spcAft>
            </a:pPr>
            <a:r>
              <a:rPr lang="en-US" sz="2400" dirty="0"/>
              <a:t>County Field contact</a:t>
            </a:r>
          </a:p>
          <a:p>
            <a:pPr lvl="1">
              <a:spcAft>
                <a:spcPts val="1200"/>
              </a:spcAft>
            </a:pPr>
            <a:r>
              <a:rPr lang="en-US" sz="2200" dirty="0"/>
              <a:t>Joe Bianchi, (239) 877-8031 Joe.Bianchi@colliercountyfl.gov</a:t>
            </a:r>
          </a:p>
          <a:p>
            <a:pPr>
              <a:spcAft>
                <a:spcPts val="1200"/>
              </a:spcAft>
            </a:pPr>
            <a:endParaRPr lang="en-US" sz="2600" dirty="0"/>
          </a:p>
          <a:p>
            <a:pPr>
              <a:spcAft>
                <a:spcPts val="1200"/>
              </a:spcAft>
            </a:pPr>
            <a:endParaRPr lang="en-US" sz="2600" dirty="0"/>
          </a:p>
        </p:txBody>
      </p:sp>
      <p:pic>
        <p:nvPicPr>
          <p:cNvPr id="5" name="Picture 4">
            <a:extLst>
              <a:ext uri="{FF2B5EF4-FFF2-40B4-BE49-F238E27FC236}">
                <a16:creationId xmlns:a16="http://schemas.microsoft.com/office/drawing/2014/main" id="{B033B2B2-3DB8-42EB-BCB7-83F70F73D97A}"/>
              </a:ext>
            </a:extLst>
          </p:cNvPr>
          <p:cNvPicPr>
            <a:picLocks noChangeAspect="1"/>
          </p:cNvPicPr>
          <p:nvPr/>
        </p:nvPicPr>
        <p:blipFill rotWithShape="1">
          <a:blip r:embed="rId2">
            <a:extLst>
              <a:ext uri="{28A0092B-C50C-407E-A947-70E740481C1C}">
                <a14:useLocalDpi xmlns:a14="http://schemas.microsoft.com/office/drawing/2010/main" val="0"/>
              </a:ext>
            </a:extLst>
          </a:blip>
          <a:srcRect l="38936" t="17172" r="14582" b="33643"/>
          <a:stretch/>
        </p:blipFill>
        <p:spPr>
          <a:xfrm>
            <a:off x="4774325" y="1134093"/>
            <a:ext cx="3059876" cy="2294905"/>
          </a:xfrm>
          <a:prstGeom prst="rect">
            <a:avLst/>
          </a:prstGeom>
        </p:spPr>
      </p:pic>
      <p:pic>
        <p:nvPicPr>
          <p:cNvPr id="6" name="Picture 5">
            <a:extLst>
              <a:ext uri="{FF2B5EF4-FFF2-40B4-BE49-F238E27FC236}">
                <a16:creationId xmlns:a16="http://schemas.microsoft.com/office/drawing/2014/main" id="{CCC2823B-F1B8-4674-95AC-4AF7E1D1A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652" y="1134092"/>
            <a:ext cx="3059876" cy="2294907"/>
          </a:xfrm>
          <a:prstGeom prst="rect">
            <a:avLst/>
          </a:prstGeom>
        </p:spPr>
      </p:pic>
      <p:pic>
        <p:nvPicPr>
          <p:cNvPr id="11" name="Picture 10">
            <a:extLst>
              <a:ext uri="{FF2B5EF4-FFF2-40B4-BE49-F238E27FC236}">
                <a16:creationId xmlns:a16="http://schemas.microsoft.com/office/drawing/2014/main" id="{FC78311A-6626-456A-BF90-CB2D4E3ED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325" y="3889648"/>
            <a:ext cx="3059876" cy="2294907"/>
          </a:xfrm>
          <a:prstGeom prst="rect">
            <a:avLst/>
          </a:prstGeom>
        </p:spPr>
      </p:pic>
      <p:pic>
        <p:nvPicPr>
          <p:cNvPr id="14" name="Picture 13">
            <a:extLst>
              <a:ext uri="{FF2B5EF4-FFF2-40B4-BE49-F238E27FC236}">
                <a16:creationId xmlns:a16="http://schemas.microsoft.com/office/drawing/2014/main" id="{51A2253F-9196-4191-82C7-BD56E799D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6655" y="3889648"/>
            <a:ext cx="3059873" cy="2294905"/>
          </a:xfrm>
          <a:prstGeom prst="rect">
            <a:avLst/>
          </a:prstGeom>
        </p:spPr>
      </p:pic>
    </p:spTree>
    <p:extLst>
      <p:ext uri="{BB962C8B-B14F-4D97-AF65-F5344CB8AC3E}">
        <p14:creationId xmlns:p14="http://schemas.microsoft.com/office/powerpoint/2010/main" val="36009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821BA71-61BC-4884-A172-A05C5B12109A}"/>
              </a:ext>
            </a:extLst>
          </p:cNvPr>
          <p:cNvPicPr>
            <a:picLocks noChangeAspect="1"/>
          </p:cNvPicPr>
          <p:nvPr/>
        </p:nvPicPr>
        <p:blipFill rotWithShape="1">
          <a:blip r:embed="rId2"/>
          <a:srcRect t="16994" b="9880"/>
          <a:stretch/>
        </p:blipFill>
        <p:spPr>
          <a:xfrm>
            <a:off x="0" y="2"/>
            <a:ext cx="12192000" cy="5943600"/>
          </a:xfrm>
          <a:prstGeom prst="rect">
            <a:avLst/>
          </a:prstGeom>
        </p:spPr>
      </p:pic>
      <p:sp>
        <p:nvSpPr>
          <p:cNvPr id="6" name="Rectangle 5">
            <a:extLst>
              <a:ext uri="{FF2B5EF4-FFF2-40B4-BE49-F238E27FC236}">
                <a16:creationId xmlns:a16="http://schemas.microsoft.com/office/drawing/2014/main" id="{CD889326-4FE6-4157-AE19-222D87C7CEE5}"/>
              </a:ext>
            </a:extLst>
          </p:cNvPr>
          <p:cNvSpPr/>
          <p:nvPr/>
        </p:nvSpPr>
        <p:spPr>
          <a:xfrm>
            <a:off x="-17531" y="1"/>
            <a:ext cx="12192000" cy="5943600"/>
          </a:xfrm>
          <a:prstGeom prst="rect">
            <a:avLst/>
          </a:prstGeom>
          <a:solidFill>
            <a:schemeClr val="accent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DD629C-C4CE-4DA1-9A59-ED20D07B9977}"/>
              </a:ext>
            </a:extLst>
          </p:cNvPr>
          <p:cNvSpPr>
            <a:spLocks noGrp="1"/>
          </p:cNvSpPr>
          <p:nvPr>
            <p:ph type="ctrTitle"/>
          </p:nvPr>
        </p:nvSpPr>
        <p:spPr>
          <a:xfrm>
            <a:off x="988907" y="533095"/>
            <a:ext cx="10227733" cy="2387600"/>
          </a:xfrm>
        </p:spPr>
        <p:txBody>
          <a:bodyPr>
            <a:normAutofit/>
          </a:bodyPr>
          <a:lstStyle/>
          <a:p>
            <a:r>
              <a:rPr lang="en-US" dirty="0"/>
              <a:t>Questions ?</a:t>
            </a:r>
          </a:p>
        </p:txBody>
      </p:sp>
      <p:sp>
        <p:nvSpPr>
          <p:cNvPr id="5" name="Subtitle 4">
            <a:extLst>
              <a:ext uri="{FF2B5EF4-FFF2-40B4-BE49-F238E27FC236}">
                <a16:creationId xmlns:a16="http://schemas.microsoft.com/office/drawing/2014/main" id="{E0412C81-9873-4EC2-AAA7-1EF70056099B}"/>
              </a:ext>
            </a:extLst>
          </p:cNvPr>
          <p:cNvSpPr>
            <a:spLocks noGrp="1"/>
          </p:cNvSpPr>
          <p:nvPr>
            <p:ph type="subTitle" idx="1"/>
          </p:nvPr>
        </p:nvSpPr>
        <p:spPr>
          <a:xfrm>
            <a:off x="1524000" y="3012770"/>
            <a:ext cx="9144000" cy="1655762"/>
          </a:xfrm>
        </p:spPr>
        <p:txBody>
          <a:bodyPr>
            <a:normAutofit fontScale="62500" lnSpcReduction="20000"/>
          </a:bodyPr>
          <a:lstStyle/>
          <a:p>
            <a:r>
              <a:rPr lang="en-US" sz="4000" dirty="0"/>
              <a:t>Matt McLean, P.E.</a:t>
            </a:r>
          </a:p>
          <a:p>
            <a:r>
              <a:rPr lang="en-US" sz="4000" dirty="0"/>
              <a:t>Growth Management Department - Development Review Director</a:t>
            </a:r>
          </a:p>
          <a:p>
            <a:r>
              <a:rPr lang="en-US" sz="4000" dirty="0">
                <a:solidFill>
                  <a:schemeClr val="bg2"/>
                </a:solidFill>
                <a:hlinkClick r:id="rId3">
                  <a:extLst>
                    <a:ext uri="{A12FA001-AC4F-418D-AE19-62706E023703}">
                      <ahyp:hlinkClr xmlns:ahyp="http://schemas.microsoft.com/office/drawing/2018/hyperlinkcolor" val="tx"/>
                    </a:ext>
                  </a:extLst>
                </a:hlinkClick>
              </a:rPr>
              <a:t>matthew.mclean@colliercountyfl.gov</a:t>
            </a:r>
            <a:endParaRPr lang="en-US" sz="4000" dirty="0">
              <a:solidFill>
                <a:schemeClr val="bg2"/>
              </a:solidFill>
            </a:endParaRPr>
          </a:p>
          <a:p>
            <a:r>
              <a:rPr lang="en-US" sz="4000" dirty="0"/>
              <a:t>(239) 252-8279</a:t>
            </a:r>
          </a:p>
        </p:txBody>
      </p:sp>
      <p:sp>
        <p:nvSpPr>
          <p:cNvPr id="3" name="Slide Number Placeholder 2">
            <a:extLst>
              <a:ext uri="{FF2B5EF4-FFF2-40B4-BE49-F238E27FC236}">
                <a16:creationId xmlns:a16="http://schemas.microsoft.com/office/drawing/2014/main" id="{C0C11865-16BD-4BBC-A168-D3471B906CD4}"/>
              </a:ext>
            </a:extLst>
          </p:cNvPr>
          <p:cNvSpPr>
            <a:spLocks noGrp="1"/>
          </p:cNvSpPr>
          <p:nvPr>
            <p:ph type="sldNum" sz="quarter" idx="12"/>
          </p:nvPr>
        </p:nvSpPr>
        <p:spPr/>
        <p:txBody>
          <a:bodyPr/>
          <a:lstStyle/>
          <a:p>
            <a:fld id="{967B4DB9-06F8-C644-B427-03EAF7868921}" type="slidenum">
              <a:rPr lang="en-US" smtClean="0"/>
              <a:t>4</a:t>
            </a:fld>
            <a:endParaRPr lang="en-US" dirty="0"/>
          </a:p>
        </p:txBody>
      </p:sp>
    </p:spTree>
    <p:extLst>
      <p:ext uri="{BB962C8B-B14F-4D97-AF65-F5344CB8AC3E}">
        <p14:creationId xmlns:p14="http://schemas.microsoft.com/office/powerpoint/2010/main" val="328094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171</Words>
  <Application>Microsoft Office PowerPoint</Application>
  <PresentationFormat>Widescreen</PresentationFormat>
  <Paragraphs>26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Courier New</vt:lpstr>
      <vt:lpstr>Wingdings</vt:lpstr>
      <vt:lpstr>1_Office Theme</vt:lpstr>
      <vt:lpstr>TECO Energy</vt:lpstr>
      <vt:lpstr>TECO  Southwest Florida Expansion</vt:lpstr>
      <vt:lpstr>Current Construction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RLSA  Environment - Fundamentals</dc:title>
  <dc:creator>CookJaime</dc:creator>
  <cp:lastModifiedBy>IsonSara</cp:lastModifiedBy>
  <cp:revision>18</cp:revision>
  <dcterms:created xsi:type="dcterms:W3CDTF">2020-01-22T15:00:04Z</dcterms:created>
  <dcterms:modified xsi:type="dcterms:W3CDTF">2020-02-19T16:51:36Z</dcterms:modified>
</cp:coreProperties>
</file>