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8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9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088A-E49B-4894-A0B6-6518ED32294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0911-C108-4C41-ADF0-F7729BE0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lliercountyfl.gov/your-government/divisions-a-e/conservation-collier/preserve-information/pepper-ranch-preser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F5C0-CC76-4C81-84B8-CFA1A44C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529486"/>
            <a:ext cx="5829300" cy="727161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Candara" panose="020E0502030303020204" pitchFamily="34" charset="0"/>
              </a:rPr>
            </a:b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2200" dirty="0">
                <a:latin typeface="Candara" panose="020E0502030303020204" pitchFamily="34" charset="0"/>
              </a:rPr>
              <a:t>Currently accepting bids</a:t>
            </a:r>
            <a:br>
              <a:rPr lang="en-US" sz="28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through noon on July 19, 2019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DD30A-0F47-4F09-968A-C1B879951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345" y="4850828"/>
            <a:ext cx="5909310" cy="2207683"/>
          </a:xfrm>
        </p:spPr>
        <p:txBody>
          <a:bodyPr/>
          <a:lstStyle/>
          <a:p>
            <a:br>
              <a:rPr lang="en-US" dirty="0"/>
            </a:br>
            <a:r>
              <a:rPr lang="en-US" sz="2400" b="1" dirty="0">
                <a:latin typeface="Candara" panose="020E0502030303020204" pitchFamily="34" charset="0"/>
              </a:rPr>
              <a:t>Pre-bid site visit: July 9, 2019 @10:00 a.m.</a:t>
            </a:r>
            <a:br>
              <a:rPr lang="en-US" sz="2000" b="1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Address: 6315 Pepper Road, Immokalee, FL 34142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C6A7C-BF6E-476D-86F9-AC34926D31FC}"/>
              </a:ext>
            </a:extLst>
          </p:cNvPr>
          <p:cNvSpPr/>
          <p:nvPr/>
        </p:nvSpPr>
        <p:spPr>
          <a:xfrm>
            <a:off x="811530" y="2343349"/>
            <a:ext cx="5234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Collier County Conservation Collier Program’s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3600" dirty="0">
                <a:latin typeface="Candara" panose="020E0502030303020204" pitchFamily="34" charset="0"/>
              </a:rPr>
              <a:t>Pepper Ranch Preserve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6" name="Picture 5" descr="A field of tall grass&#10;&#10;Description generated with very high confidence">
            <a:extLst>
              <a:ext uri="{FF2B5EF4-FFF2-40B4-BE49-F238E27FC236}">
                <a16:creationId xmlns:a16="http://schemas.microsoft.com/office/drawing/2014/main" id="{45716F07-E7B6-47B1-A516-DBA4D63C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3370082"/>
            <a:ext cx="2730286" cy="15826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4C22B-C8D9-4A6D-81FE-C748C0A1A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70082"/>
            <a:ext cx="2501043" cy="15940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E2386-0B0F-465A-B52A-677FA3B397AD}"/>
              </a:ext>
            </a:extLst>
          </p:cNvPr>
          <p:cNvSpPr/>
          <p:nvPr/>
        </p:nvSpPr>
        <p:spPr>
          <a:xfrm>
            <a:off x="0" y="96500"/>
            <a:ext cx="6858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CATTLE GRAZING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1,636 acres for lease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CD8DF-C2EC-4F9A-8E79-FFB4D698A67F}"/>
              </a:ext>
            </a:extLst>
          </p:cNvPr>
          <p:cNvSpPr txBox="1"/>
          <p:nvPr/>
        </p:nvSpPr>
        <p:spPr>
          <a:xfrm>
            <a:off x="1162594" y="5798632"/>
            <a:ext cx="4532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5 year lease w/ (2) optional 1-year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 647 acres improved pasture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200 Animal Units (AU) max. (150 minimum AU)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Minimum bid $100/AU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Lease goes to highest total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Applicants must meet minimum insurance req.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5 years experience grazing cattle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78071-06ED-4F56-A772-07B69EC8DDE1}"/>
              </a:ext>
            </a:extLst>
          </p:cNvPr>
          <p:cNvSpPr txBox="1"/>
          <p:nvPr/>
        </p:nvSpPr>
        <p:spPr>
          <a:xfrm>
            <a:off x="374332" y="7583401"/>
            <a:ext cx="630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https://www.colliercountyfl.gov/your-government/divisions-a-e/conservation-collier/preserve-information/pepper-ranch-preserve</a:t>
            </a:r>
            <a:endParaRPr lang="en-US" sz="1600" b="1" i="1" dirty="0">
              <a:latin typeface="Candara" panose="020E05020303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D37CD1-5FE9-4800-8A1E-613461B65002}"/>
              </a:ext>
            </a:extLst>
          </p:cNvPr>
          <p:cNvSpPr/>
          <p:nvPr/>
        </p:nvSpPr>
        <p:spPr>
          <a:xfrm>
            <a:off x="474345" y="7804597"/>
            <a:ext cx="6109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1B105-393F-4774-B1F2-E139C1BA321C}"/>
              </a:ext>
            </a:extLst>
          </p:cNvPr>
          <p:cNvSpPr txBox="1"/>
          <p:nvPr/>
        </p:nvSpPr>
        <p:spPr>
          <a:xfrm>
            <a:off x="374332" y="8323813"/>
            <a:ext cx="630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Questions: Contact Preserve Manager: Christal Segura  (239)-252-2495  Christal.segura@CollierCountyFL.gov</a:t>
            </a:r>
          </a:p>
        </p:txBody>
      </p:sp>
    </p:spTree>
    <p:extLst>
      <p:ext uri="{BB962C8B-B14F-4D97-AF65-F5344CB8AC3E}">
        <p14:creationId xmlns:p14="http://schemas.microsoft.com/office/powerpoint/2010/main" val="331203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96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Office Theme</vt:lpstr>
      <vt:lpstr>  Currently accepting bids through noon on July 19,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CATTLE GRAZING 367.7 acres for lease   Currently Accepting Bids through December 3, 2018</dc:title>
  <dc:creator>DuVallMolly</dc:creator>
  <cp:lastModifiedBy>Christal Segura</cp:lastModifiedBy>
  <cp:revision>9</cp:revision>
  <dcterms:created xsi:type="dcterms:W3CDTF">2018-11-05T22:07:29Z</dcterms:created>
  <dcterms:modified xsi:type="dcterms:W3CDTF">2019-06-27T20:21:57Z</dcterms:modified>
</cp:coreProperties>
</file>