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0" r:id="rId2"/>
    <p:sldId id="261" r:id="rId3"/>
    <p:sldId id="262" r:id="rId4"/>
    <p:sldId id="263" r:id="rId5"/>
    <p:sldId id="264" r:id="rId6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  <a:srgbClr val="CFCFCF"/>
    <a:srgbClr val="663300"/>
    <a:srgbClr val="C00E9A"/>
    <a:srgbClr val="CC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37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4DBF29-5143-4B37-AEE9-202E0EDDC8AA}" type="datetimeFigureOut">
              <a:rPr lang="en-US" smtClean="0"/>
              <a:pPr/>
              <a:t>2/14/2014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FA9B4F-18C1-4533-A905-7AFA43317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FA9B4F-18C1-4533-A905-7AFA433177A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FA9B4F-18C1-4533-A905-7AFA433177A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FA9B4F-18C1-4533-A905-7AFA433177A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73AD2-6D5F-43D0-B8E3-079ADEF00AA5}" type="datetimeFigureOut">
              <a:rPr lang="en-US" smtClean="0"/>
              <a:pPr/>
              <a:t>2/14/2014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12708-9F7A-41E4-9735-3F74FA7BF5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73AD2-6D5F-43D0-B8E3-079ADEF00AA5}" type="datetimeFigureOut">
              <a:rPr lang="en-US" smtClean="0"/>
              <a:pPr/>
              <a:t>2/14/2014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12708-9F7A-41E4-9735-3F74FA7BF5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73AD2-6D5F-43D0-B8E3-079ADEF00AA5}" type="datetimeFigureOut">
              <a:rPr lang="en-US" smtClean="0"/>
              <a:pPr/>
              <a:t>2/14/2014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12708-9F7A-41E4-9735-3F74FA7BF5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73AD2-6D5F-43D0-B8E3-079ADEF00AA5}" type="datetimeFigureOut">
              <a:rPr lang="en-US" smtClean="0"/>
              <a:pPr/>
              <a:t>2/14/2014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12708-9F7A-41E4-9735-3F74FA7BF5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73AD2-6D5F-43D0-B8E3-079ADEF00AA5}" type="datetimeFigureOut">
              <a:rPr lang="en-US" smtClean="0"/>
              <a:pPr/>
              <a:t>2/14/2014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12708-9F7A-41E4-9735-3F74FA7BF5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73AD2-6D5F-43D0-B8E3-079ADEF00AA5}" type="datetimeFigureOut">
              <a:rPr lang="en-US" smtClean="0"/>
              <a:pPr/>
              <a:t>2/14/2014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12708-9F7A-41E4-9735-3F74FA7BF5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73AD2-6D5F-43D0-B8E3-079ADEF00AA5}" type="datetimeFigureOut">
              <a:rPr lang="en-US" smtClean="0"/>
              <a:pPr/>
              <a:t>2/14/2014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12708-9F7A-41E4-9735-3F74FA7BF5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73AD2-6D5F-43D0-B8E3-079ADEF00AA5}" type="datetimeFigureOut">
              <a:rPr lang="en-US" smtClean="0"/>
              <a:pPr/>
              <a:t>2/14/2014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12708-9F7A-41E4-9735-3F74FA7BF5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73AD2-6D5F-43D0-B8E3-079ADEF00AA5}" type="datetimeFigureOut">
              <a:rPr lang="en-US" smtClean="0"/>
              <a:pPr/>
              <a:t>2/14/2014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12708-9F7A-41E4-9735-3F74FA7BF5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73AD2-6D5F-43D0-B8E3-079ADEF00AA5}" type="datetimeFigureOut">
              <a:rPr lang="en-US" smtClean="0"/>
              <a:pPr/>
              <a:t>2/14/2014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12708-9F7A-41E4-9735-3F74FA7BF5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73AD2-6D5F-43D0-B8E3-079ADEF00AA5}" type="datetimeFigureOut">
              <a:rPr lang="en-US" smtClean="0"/>
              <a:pPr/>
              <a:t>2/14/2014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12708-9F7A-41E4-9735-3F74FA7BF5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9000"/>
            <a:lum bright="-24000" contrast="-56000"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73AD2-6D5F-43D0-B8E3-079ADEF00AA5}" type="datetimeFigureOut">
              <a:rPr lang="en-US" smtClean="0"/>
              <a:pPr/>
              <a:t>2/14/2014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12708-9F7A-41E4-9735-3F74FA7BF5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Route Color, Number, </a:t>
            </a:r>
            <a:b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&amp; Name Change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3733800" cy="4724400"/>
          </a:xfrm>
          <a:solidFill>
            <a:schemeClr val="tx1">
              <a:alpha val="50000"/>
            </a:schemeClr>
          </a:solidFill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Red-Route 1B              Creekside</a:t>
            </a:r>
          </a:p>
          <a:p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Red- Route 1C             Creekside</a:t>
            </a:r>
            <a:endParaRPr lang="en-US" sz="2000" dirty="0" smtClean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Orange-Route 2A                NCH-Mall</a:t>
            </a:r>
          </a:p>
          <a:p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Orange-Route 2B                NCH-Mall</a:t>
            </a:r>
          </a:p>
          <a:p>
            <a:r>
              <a:rPr lang="en-US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Purple-Route 3A              Golden Gate City</a:t>
            </a:r>
          </a:p>
          <a:p>
            <a:r>
              <a:rPr lang="en-US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Purple-Route 3B              Golden Gate City</a:t>
            </a:r>
          </a:p>
          <a:p>
            <a:pPr>
              <a:buNone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	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267200" y="3581400"/>
            <a:ext cx="533400" cy="0"/>
          </a:xfrm>
          <a:prstGeom prst="straightConnector1">
            <a:avLst/>
          </a:prstGeom>
          <a:ln w="76200"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Content Placeholder 2"/>
          <p:cNvSpPr txBox="1">
            <a:spLocks/>
          </p:cNvSpPr>
          <p:nvPr/>
        </p:nvSpPr>
        <p:spPr>
          <a:xfrm>
            <a:off x="5029200" y="1600200"/>
            <a:ext cx="3733800" cy="4724400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Red-Route 10               Creekside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Gold-Route</a:t>
            </a:r>
            <a:r>
              <a:rPr lang="en-US" sz="20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12                  Airport Rd / Creekside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Orange-Route 13                NCH/ Coastland Mall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Teal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-Route 14                      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Bayshore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/ Coastland Mall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Purple-Route 15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         Golden Gate City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noProof="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Gray-Route 16                  Golden Gate City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267200" y="2286000"/>
            <a:ext cx="53340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267200" y="4953000"/>
            <a:ext cx="533400" cy="0"/>
          </a:xfrm>
          <a:prstGeom prst="straightConnector1">
            <a:avLst/>
          </a:prstGeom>
          <a:ln w="76200">
            <a:solidFill>
              <a:schemeClr val="accent4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 spd="med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Route Color, Number, </a:t>
            </a:r>
            <a:b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&amp; Name Change</a:t>
            </a:r>
            <a:endParaRPr lang="en-US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3733800" cy="4724400"/>
          </a:xfrm>
          <a:solidFill>
            <a:schemeClr val="tx1">
              <a:alpha val="50000"/>
            </a:schemeClr>
          </a:solidFill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Green-Route 4A                Edison</a:t>
            </a:r>
          </a:p>
          <a:p>
            <a:r>
              <a:rPr lang="en-US" sz="20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Green-Route 4B                Edison</a:t>
            </a:r>
          </a:p>
          <a:p>
            <a:r>
              <a:rPr lang="en-US" sz="2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Blue-Route 5             Immokalee</a:t>
            </a:r>
          </a:p>
          <a:p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Yellow-Route 6                      Pine Ridge</a:t>
            </a:r>
          </a:p>
          <a:p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Light Blue-Route 7            Marco Island </a:t>
            </a:r>
          </a:p>
          <a:p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Light Blue-Route 7Express Marco Island</a:t>
            </a:r>
          </a:p>
          <a:p>
            <a:endParaRPr lang="en-US" sz="2000" dirty="0" smtClean="0">
              <a:solidFill>
                <a:srgbClr val="FFFF00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029200" y="1600200"/>
            <a:ext cx="3733800" cy="4724400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Green-Route 17             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Rattlesnak</a:t>
            </a:r>
            <a:r>
              <a:rPr lang="en-US" sz="20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/ Edison College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E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Magenta-Route 18              US41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C00E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East / Naples Manor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Blue-Route 19                         GG Estates / Immokalee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Yellow-Route 20                    Pine Ridge Clam Pass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Light Blue-Route 7            Marco Island Circulator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C0C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Silver-Route 121 Express   Express Immokalee/Marco Island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2000" dirty="0" smtClean="0">
              <a:solidFill>
                <a:schemeClr val="accent1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C00E9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267200" y="2286000"/>
            <a:ext cx="533400" cy="0"/>
          </a:xfrm>
          <a:prstGeom prst="straightConnector1">
            <a:avLst/>
          </a:prstGeom>
          <a:ln w="76200">
            <a:solidFill>
              <a:schemeClr val="accent3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267200" y="3352800"/>
            <a:ext cx="533400" cy="0"/>
          </a:xfrm>
          <a:prstGeom prst="straightConnector1">
            <a:avLst/>
          </a:prstGeom>
          <a:ln w="76200">
            <a:solidFill>
              <a:schemeClr val="accent1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267200" y="3962400"/>
            <a:ext cx="533400" cy="0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267200" y="4953000"/>
            <a:ext cx="533400" cy="0"/>
          </a:xfrm>
          <a:prstGeom prst="straightConnector1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Route Color, Number, </a:t>
            </a:r>
            <a:b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&amp; Name Change</a:t>
            </a:r>
            <a:endParaRPr lang="en-US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3733800" cy="4724400"/>
          </a:xfrm>
          <a:solidFill>
            <a:schemeClr val="tx1">
              <a:alpha val="50000"/>
            </a:schemeClr>
          </a:solidFill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Pink-Route 8A-           Immokalee Circulator</a:t>
            </a:r>
          </a:p>
          <a:p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Pink-Route 8B-          Immokalee Circulator</a:t>
            </a:r>
          </a:p>
          <a:p>
            <a:r>
              <a:rPr lang="en-US" sz="20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Brown-Route 9-               </a:t>
            </a:r>
            <a:r>
              <a:rPr lang="en-US" sz="2000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Charlee</a:t>
            </a:r>
            <a:r>
              <a:rPr lang="en-US" sz="20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Estates</a:t>
            </a:r>
          </a:p>
          <a:p>
            <a:r>
              <a:rPr lang="en-US" sz="20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Lime Green-Route 10- </a:t>
            </a:r>
            <a:r>
              <a:rPr lang="en-US" sz="20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Goodlette</a:t>
            </a:r>
            <a:r>
              <a:rPr lang="en-US" sz="20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000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029200" y="1600200"/>
            <a:ext cx="3733800" cy="4724400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Pink-</a:t>
            </a:r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Route 22-           Immokalee Circulator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Burgundy-Route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23-Immokalee Circulator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baseline="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Brown-Route</a:t>
            </a:r>
            <a:r>
              <a:rPr lang="en-US" sz="20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24-                 US41 East / </a:t>
            </a:r>
            <a:r>
              <a:rPr lang="en-US" sz="2000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Charlee</a:t>
            </a:r>
            <a:r>
              <a:rPr lang="en-US" sz="20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Estates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Lime Green-Route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25 Golden Gate Pkwy /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Goodlette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Rd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C00E9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267200" y="2286000"/>
            <a:ext cx="533400" cy="0"/>
          </a:xfrm>
          <a:prstGeom prst="straightConnector1">
            <a:avLst/>
          </a:prstGeom>
          <a:ln w="76200"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267200" y="3200400"/>
            <a:ext cx="533400" cy="0"/>
          </a:xfrm>
          <a:prstGeom prst="straightConnector1">
            <a:avLst/>
          </a:prstGeom>
          <a:ln w="76200">
            <a:solidFill>
              <a:srgbClr val="6633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267200" y="3810000"/>
            <a:ext cx="533400" cy="0"/>
          </a:xfrm>
          <a:prstGeom prst="straightConnector1">
            <a:avLst/>
          </a:prstGeom>
          <a:ln w="76200">
            <a:solidFill>
              <a:schemeClr val="accent3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Route 20 (old Route 6) Modifications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828800"/>
            <a:ext cx="8229600" cy="1752600"/>
          </a:xfrm>
          <a:prstGeom prst="rect">
            <a:avLst/>
          </a:prstGeom>
          <a:solidFill>
            <a:schemeClr val="bg1">
              <a:alpha val="10000"/>
            </a:schemeClr>
          </a:solidFill>
        </p:spPr>
        <p:txBody>
          <a:bodyPr vert="horz" wrap="square" lIns="91440" tIns="45720" rIns="91440" bIns="45720" rtlCol="0">
            <a:no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240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FY2013 Route 6 produces only 2% of the overall ridership </a:t>
            </a: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 FY2013</a:t>
            </a:r>
            <a:r>
              <a:rPr kumimoji="0" lang="en-US" sz="2400" b="0" i="0" u="none" strike="noStrike" kern="1200" cap="none" spc="0" normalizeH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Route 6 had the lowest total passengers per revenue hour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Content Placeholder 6" descr="Route 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3733800"/>
            <a:ext cx="8229600" cy="18037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Route 20 (old Route 6) Modifications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Added 2 Key Destination to attract ridership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Clam Pass Beach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Naples Blvd: shopping and restaurants</a:t>
            </a:r>
          </a:p>
          <a:p>
            <a:pPr lvl="1"/>
            <a:endParaRPr lang="en-US" dirty="0" smtClean="0">
              <a:solidFill>
                <a:schemeClr val="bg1"/>
              </a:solidFill>
            </a:endParaRPr>
          </a:p>
          <a:p>
            <a:pPr lvl="1"/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Commence the route from Golden Gate City, consistent with the recommendation from COA (Comprehensive Operational Analysis)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Adding service to Coronado Pkwy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clams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34200" y="2057400"/>
            <a:ext cx="1524000" cy="114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best-buy-sto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3124200"/>
            <a:ext cx="1197033" cy="91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tp_regalhollywoodnaples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19400" y="3124200"/>
            <a:ext cx="1692729" cy="947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>
            <a:alpha val="52000"/>
          </a:schemeClr>
        </a:solidFill>
      </a:spPr>
      <a:bodyPr vert="horz" lIns="91440" tIns="45720" rIns="91440" bIns="45720" rtlCol="0">
        <a:noAutofit/>
      </a:bodyPr>
      <a:lstStyle>
        <a:defPPr marL="342900" marR="0" indent="-342900" algn="l" defTabSz="9144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 pitchFamily="34" charset="0"/>
          <a:buChar char="•"/>
          <a:tabLst/>
          <a:defRPr kumimoji="0" sz="2000" b="0" i="0" u="none" strike="noStrike" kern="1200" cap="none" spc="0" normalizeH="0" baseline="0" noProof="0" dirty="0" smtClean="0">
            <a:ln>
              <a:noFill/>
            </a:ln>
            <a:solidFill>
              <a:srgbClr val="FF0000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999</TotalTime>
  <Words>251</Words>
  <Application>Microsoft Office PowerPoint</Application>
  <PresentationFormat>On-screen Show (4:3)</PresentationFormat>
  <Paragraphs>50</Paragraphs>
  <Slides>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Route Color, Number,  &amp; Name Change</vt:lpstr>
      <vt:lpstr>Route Color, Number,  &amp; Name Change</vt:lpstr>
      <vt:lpstr>Route Color, Number,  &amp; Name Change</vt:lpstr>
      <vt:lpstr>Route 20 (old Route 6) Modifications</vt:lpstr>
      <vt:lpstr>Route 20 (old Route 6) Modifications</vt:lpstr>
    </vt:vector>
  </TitlesOfParts>
  <Company>BCC Collier County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omardeleon</dc:creator>
  <cp:lastModifiedBy>spencersmith</cp:lastModifiedBy>
  <cp:revision>97</cp:revision>
  <dcterms:created xsi:type="dcterms:W3CDTF">2014-01-07T22:05:18Z</dcterms:created>
  <dcterms:modified xsi:type="dcterms:W3CDTF">2014-02-14T18:52:36Z</dcterms:modified>
</cp:coreProperties>
</file>