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72" r:id="rId3"/>
    <p:sldId id="273" r:id="rId4"/>
    <p:sldId id="268" r:id="rId5"/>
    <p:sldId id="256" r:id="rId6"/>
    <p:sldId id="271" r:id="rId7"/>
    <p:sldId id="270" r:id="rId8"/>
    <p:sldId id="275" r:id="rId9"/>
    <p:sldId id="276" r:id="rId10"/>
    <p:sldId id="258" r:id="rId11"/>
    <p:sldId id="259" r:id="rId12"/>
    <p:sldId id="260" r:id="rId13"/>
    <p:sldId id="261" r:id="rId14"/>
    <p:sldId id="262" r:id="rId15"/>
    <p:sldId id="269" r:id="rId16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adership Team" id="{093C307B-B5F2-47AF-9619-145A81CDA1EE}">
          <p14:sldIdLst>
            <p14:sldId id="257"/>
          </p14:sldIdLst>
        </p14:section>
        <p14:section name="CHS" id="{75CB13F2-091D-49ED-954E-D2A1A9AE605A}">
          <p14:sldIdLst>
            <p14:sldId id="272"/>
            <p14:sldId id="273"/>
          </p14:sldIdLst>
        </p14:section>
        <p14:section name="DAS" id="{9B0240C0-26D8-45DD-BB15-13DECBF63B4C}">
          <p14:sldIdLst>
            <p14:sldId id="268"/>
          </p14:sldIdLst>
        </p14:section>
        <p14:section name="LIB" id="{6010B2C8-DA01-4355-AB46-7F08E4332EE2}">
          <p14:sldIdLst>
            <p14:sldId id="256"/>
          </p14:sldIdLst>
        </p14:section>
        <p14:section name="MUS" id="{AA7EF3A4-5940-49CB-8FB0-2DD779A21906}">
          <p14:sldIdLst>
            <p14:sldId id="271"/>
          </p14:sldIdLst>
        </p14:section>
        <p14:section name="OVS" id="{A5A21331-F279-4270-BBC8-6B0804A82B8D}">
          <p14:sldIdLst>
            <p14:sldId id="270"/>
          </p14:sldIdLst>
        </p14:section>
        <p14:section name="P&amp;R" id="{1B13B976-4CDA-4077-A7BB-CC03B4305506}">
          <p14:sldIdLst>
            <p14:sldId id="275"/>
            <p14:sldId id="276"/>
            <p14:sldId id="258"/>
            <p14:sldId id="259"/>
            <p14:sldId id="260"/>
            <p14:sldId id="261"/>
            <p14:sldId id="262"/>
          </p14:sldIdLst>
        </p14:section>
        <p14:section name="UES" id="{02015C42-C6E2-4FC9-AE89-14D3EC7A9E4C}">
          <p14:sldIdLst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75" autoAdjust="0"/>
    <p:restoredTop sz="96283" autoAdjust="0"/>
  </p:normalViewPr>
  <p:slideViewPr>
    <p:cSldViewPr snapToGrid="0">
      <p:cViewPr varScale="1">
        <p:scale>
          <a:sx n="114" d="100"/>
          <a:sy n="114" d="100"/>
        </p:scale>
        <p:origin x="189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678430-819F-4DEA-A7E8-B03D3EE4F5B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F21052-A242-4B91-BF9D-1A913F5900A1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Community and Human Services  </a:t>
          </a:r>
          <a:r>
            <a:rPr lang="en-US" sz="1350" b="1" dirty="0">
              <a:latin typeface="Arial" panose="020B0604020202020204" pitchFamily="34" charset="0"/>
              <a:cs typeface="Arial" panose="020B0604020202020204" pitchFamily="34" charset="0"/>
            </a:rPr>
            <a:t>Kristi Sonntag  -  Director</a:t>
          </a:r>
        </a:p>
      </dgm:t>
    </dgm:pt>
    <dgm:pt modelId="{003FDC88-9684-4B41-A3AD-8581BECCD1E5}" type="parTrans" cxnId="{90781722-0F9D-486E-A3CA-EA4D7FCE5AF9}">
      <dgm:prSet/>
      <dgm:spPr/>
      <dgm:t>
        <a:bodyPr/>
        <a:lstStyle/>
        <a:p>
          <a:endParaRPr lang="en-US"/>
        </a:p>
      </dgm:t>
    </dgm:pt>
    <dgm:pt modelId="{C311DD2C-BCB5-44E9-A798-12F924CB5F31}" type="sibTrans" cxnId="{90781722-0F9D-486E-A3CA-EA4D7FCE5AF9}">
      <dgm:prSet/>
      <dgm:spPr/>
      <dgm:t>
        <a:bodyPr/>
        <a:lstStyle/>
        <a:p>
          <a:endParaRPr lang="en-US"/>
        </a:p>
      </dgm:t>
    </dgm:pt>
    <dgm:pt modelId="{E7F83F7D-631B-4B98-B7CD-4A76545B1D87}" type="asst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900" b="1" dirty="0"/>
            <a:t>Ops. Support Specialist I </a:t>
          </a:r>
          <a:r>
            <a:rPr lang="en-US" sz="900" dirty="0"/>
            <a:t>                  </a:t>
          </a:r>
          <a:r>
            <a:rPr lang="en-US" sz="850" dirty="0"/>
            <a:t>Barbetta Hutchinson       Ann Lobasco</a:t>
          </a:r>
        </a:p>
      </dgm:t>
    </dgm:pt>
    <dgm:pt modelId="{146BE183-143F-41BC-9814-F8525756B819}" type="parTrans" cxnId="{9461DBA2-AB45-4097-A4D3-D80D9F52D685}">
      <dgm:prSet/>
      <dgm:spPr/>
      <dgm:t>
        <a:bodyPr/>
        <a:lstStyle/>
        <a:p>
          <a:endParaRPr lang="en-US"/>
        </a:p>
      </dgm:t>
    </dgm:pt>
    <dgm:pt modelId="{F08C3DE3-0DF9-49D9-BA1D-4802B5A3E508}" type="sibTrans" cxnId="{9461DBA2-AB45-4097-A4D3-D80D9F52D685}">
      <dgm:prSet/>
      <dgm:spPr/>
      <dgm:t>
        <a:bodyPr/>
        <a:lstStyle/>
        <a:p>
          <a:endParaRPr lang="en-US"/>
        </a:p>
      </dgm:t>
    </dgm:pt>
    <dgm:pt modelId="{7BD93244-1324-4D61-B0ED-278A8D19EA4F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200" b="1" dirty="0">
              <a:solidFill>
                <a:srgbClr val="FFFF00"/>
              </a:solidFill>
            </a:rPr>
            <a:t>Accounting &amp; Finance Operations</a:t>
          </a:r>
          <a:r>
            <a:rPr lang="en-US" sz="1100" dirty="0"/>
            <a:t>         </a:t>
          </a:r>
          <a:r>
            <a:rPr lang="en-US" sz="1050" b="1" dirty="0"/>
            <a:t>Finance/Operations Manager                 Kim Frazie</a:t>
          </a:r>
          <a:r>
            <a:rPr lang="en-US" sz="1050" dirty="0"/>
            <a:t>r</a:t>
          </a:r>
          <a:endParaRPr lang="en-US" sz="1100" dirty="0"/>
        </a:p>
      </dgm:t>
    </dgm:pt>
    <dgm:pt modelId="{F8C73283-EE64-4C0D-856A-BB8A1AFB2B7D}" type="parTrans" cxnId="{B7517D00-0857-4D1A-8EAA-3A61E2A05AA7}">
      <dgm:prSet/>
      <dgm:spPr/>
      <dgm:t>
        <a:bodyPr/>
        <a:lstStyle/>
        <a:p>
          <a:endParaRPr lang="en-US"/>
        </a:p>
      </dgm:t>
    </dgm:pt>
    <dgm:pt modelId="{B115C0E7-E50B-44AA-BFC7-B6B2FFD0EA40}" type="sibTrans" cxnId="{B7517D00-0857-4D1A-8EAA-3A61E2A05AA7}">
      <dgm:prSet/>
      <dgm:spPr/>
      <dgm:t>
        <a:bodyPr/>
        <a:lstStyle/>
        <a:p>
          <a:endParaRPr lang="en-US"/>
        </a:p>
      </dgm:t>
    </dgm:pt>
    <dgm:pt modelId="{05CAECDB-A473-4BF9-985A-F3D2DC444A48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200" b="1" dirty="0">
              <a:solidFill>
                <a:srgbClr val="FFFF00"/>
              </a:solidFill>
            </a:rPr>
            <a:t>Monitoring &amp; Compliance Unit</a:t>
          </a:r>
          <a:r>
            <a:rPr lang="en-US" sz="1000" b="1" dirty="0">
              <a:solidFill>
                <a:srgbClr val="FFFF00"/>
              </a:solidFill>
            </a:rPr>
            <a:t>                                           </a:t>
          </a:r>
          <a:r>
            <a:rPr lang="en-US" sz="1050" b="1" dirty="0">
              <a:solidFill>
                <a:schemeClr val="bg1"/>
              </a:solidFill>
            </a:rPr>
            <a:t>Grants Compliance  Manager                            Cynthia Kemner</a:t>
          </a:r>
        </a:p>
      </dgm:t>
    </dgm:pt>
    <dgm:pt modelId="{BB563DEA-B829-4597-AEF8-F575C17153FA}" type="parTrans" cxnId="{867E4B10-5787-4E79-8709-93FEC16FCABA}">
      <dgm:prSet/>
      <dgm:spPr/>
      <dgm:t>
        <a:bodyPr/>
        <a:lstStyle/>
        <a:p>
          <a:endParaRPr lang="en-US"/>
        </a:p>
      </dgm:t>
    </dgm:pt>
    <dgm:pt modelId="{F3368C38-710F-491C-B90B-ABD6DD29FCCE}" type="sibTrans" cxnId="{867E4B10-5787-4E79-8709-93FEC16FCABA}">
      <dgm:prSet/>
      <dgm:spPr/>
      <dgm:t>
        <a:bodyPr/>
        <a:lstStyle/>
        <a:p>
          <a:endParaRPr lang="en-US"/>
        </a:p>
      </dgm:t>
    </dgm:pt>
    <dgm:pt modelId="{CE31AC4F-F5B4-405B-B3C6-1C0F9452F733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200" b="1" dirty="0">
              <a:solidFill>
                <a:srgbClr val="FFFF00"/>
              </a:solidFill>
            </a:rPr>
            <a:t>Assistant Division Director</a:t>
          </a:r>
          <a:r>
            <a:rPr lang="en-US" sz="1200" b="1" dirty="0"/>
            <a:t>            </a:t>
          </a:r>
          <a:r>
            <a:rPr lang="en-US" sz="1100" b="1" dirty="0"/>
            <a:t>Donald Luciano</a:t>
          </a:r>
          <a:endParaRPr lang="en-US" sz="1200" b="1" dirty="0"/>
        </a:p>
      </dgm:t>
    </dgm:pt>
    <dgm:pt modelId="{2D518BAA-9A90-4529-9A97-CDBADD80E71F}" type="parTrans" cxnId="{CB51A7DC-2A0F-4E81-9A22-35432075FC1A}">
      <dgm:prSet/>
      <dgm:spPr/>
      <dgm:t>
        <a:bodyPr/>
        <a:lstStyle/>
        <a:p>
          <a:endParaRPr lang="en-US"/>
        </a:p>
      </dgm:t>
    </dgm:pt>
    <dgm:pt modelId="{ED44B2E9-8F3E-42EE-B902-D6BB2F4488E7}" type="sibTrans" cxnId="{CB51A7DC-2A0F-4E81-9A22-35432075FC1A}">
      <dgm:prSet/>
      <dgm:spPr/>
      <dgm:t>
        <a:bodyPr/>
        <a:lstStyle/>
        <a:p>
          <a:endParaRPr lang="en-US"/>
        </a:p>
      </dgm:t>
    </dgm:pt>
    <dgm:pt modelId="{57B205C0-A98D-49D1-9429-8F3EA598CF37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200" b="1" dirty="0">
              <a:solidFill>
                <a:srgbClr val="FFFF00"/>
              </a:solidFill>
            </a:rPr>
            <a:t>COVID Program                    COVID Fiscal &amp; Response    </a:t>
          </a:r>
          <a:r>
            <a:rPr lang="en-US" sz="1050" b="1" dirty="0"/>
            <a:t>Accounting Supervisor</a:t>
          </a:r>
          <a:r>
            <a:rPr lang="en-US" sz="1000" b="1" dirty="0"/>
            <a:t>        </a:t>
          </a:r>
          <a:r>
            <a:rPr lang="en-US" sz="1050" b="1" dirty="0"/>
            <a:t>Daniel Nanni  TL</a:t>
          </a:r>
        </a:p>
      </dgm:t>
    </dgm:pt>
    <dgm:pt modelId="{2B21340F-14F6-410B-AD96-DE627F886350}" type="parTrans" cxnId="{A3BD29BD-9935-4460-A611-2DDFE21E931D}">
      <dgm:prSet/>
      <dgm:spPr/>
      <dgm:t>
        <a:bodyPr/>
        <a:lstStyle/>
        <a:p>
          <a:endParaRPr lang="en-US"/>
        </a:p>
      </dgm:t>
    </dgm:pt>
    <dgm:pt modelId="{60F42F62-C71B-4F2C-8CDB-44FFE209AE43}" type="sibTrans" cxnId="{A3BD29BD-9935-4460-A611-2DDFE21E931D}">
      <dgm:prSet/>
      <dgm:spPr/>
      <dgm:t>
        <a:bodyPr/>
        <a:lstStyle/>
        <a:p>
          <a:endParaRPr lang="en-US"/>
        </a:p>
      </dgm:t>
    </dgm:pt>
    <dgm:pt modelId="{114E3121-B90A-4AD4-BEB1-C4B5EE7E0118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850" b="1" dirty="0"/>
            <a:t>Accountant II  TL</a:t>
          </a:r>
          <a:r>
            <a:rPr lang="en-US" sz="850" dirty="0"/>
            <a:t>                       </a:t>
          </a:r>
          <a:r>
            <a:rPr lang="en-US" sz="850" b="0" dirty="0">
              <a:solidFill>
                <a:schemeClr val="bg1"/>
              </a:solidFill>
            </a:rPr>
            <a:t>Asta Mazutyte     </a:t>
          </a:r>
          <a:r>
            <a:rPr lang="en-US" sz="850" b="1" dirty="0"/>
            <a:t>Accounting Tech. II</a:t>
          </a:r>
          <a:r>
            <a:rPr lang="en-US" sz="850" dirty="0"/>
            <a:t>                   </a:t>
          </a:r>
          <a:r>
            <a:rPr lang="en-US" sz="850" b="1" dirty="0">
              <a:solidFill>
                <a:srgbClr val="FF0000"/>
              </a:solidFill>
            </a:rPr>
            <a:t>Vacant</a:t>
          </a:r>
          <a:r>
            <a:rPr lang="en-US" sz="850" dirty="0"/>
            <a:t>     </a:t>
          </a:r>
          <a:r>
            <a:rPr lang="en-US" sz="850" b="1" dirty="0"/>
            <a:t>Accounting Tech. I</a:t>
          </a:r>
          <a:r>
            <a:rPr lang="en-US" sz="850" dirty="0"/>
            <a:t>  </a:t>
          </a:r>
          <a:r>
            <a:rPr lang="en-US" sz="850" b="1" dirty="0"/>
            <a:t>TL </a:t>
          </a:r>
          <a:r>
            <a:rPr lang="en-US" sz="850" dirty="0"/>
            <a:t>              Ali Bulut     </a:t>
          </a:r>
          <a:r>
            <a:rPr lang="en-US" sz="850" b="1" dirty="0"/>
            <a:t>Accounting Tech. I</a:t>
          </a:r>
          <a:r>
            <a:rPr lang="en-US" sz="850" dirty="0"/>
            <a:t>  </a:t>
          </a:r>
          <a:r>
            <a:rPr lang="en-US" sz="850" b="1" dirty="0"/>
            <a:t>TL</a:t>
          </a:r>
          <a:r>
            <a:rPr lang="en-US" sz="850" dirty="0"/>
            <a:t>               </a:t>
          </a:r>
          <a:r>
            <a:rPr lang="en-US" sz="850" b="1" dirty="0">
              <a:solidFill>
                <a:srgbClr val="FF0000"/>
              </a:solidFill>
            </a:rPr>
            <a:t>Vacant</a:t>
          </a:r>
          <a:endParaRPr lang="en-US" sz="850" b="0" dirty="0">
            <a:solidFill>
              <a:schemeClr val="bg1"/>
            </a:solidFill>
          </a:endParaRPr>
        </a:p>
      </dgm:t>
    </dgm:pt>
    <dgm:pt modelId="{AB22EE39-AF7C-43FC-83BD-CC8018B18882}" type="parTrans" cxnId="{FD3CDCE5-BF93-447E-8C68-3DB44EB1243E}">
      <dgm:prSet/>
      <dgm:spPr/>
      <dgm:t>
        <a:bodyPr/>
        <a:lstStyle/>
        <a:p>
          <a:endParaRPr lang="en-US"/>
        </a:p>
      </dgm:t>
    </dgm:pt>
    <dgm:pt modelId="{65D60E41-AFFE-4CAB-A15E-C9ED897452CE}" type="sibTrans" cxnId="{FD3CDCE5-BF93-447E-8C68-3DB44EB1243E}">
      <dgm:prSet/>
      <dgm:spPr/>
      <dgm:t>
        <a:bodyPr/>
        <a:lstStyle/>
        <a:p>
          <a:endParaRPr lang="en-US"/>
        </a:p>
      </dgm:t>
    </dgm:pt>
    <dgm:pt modelId="{0D2D73F3-C228-47B0-BD8E-A5610D3BDBBE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850" b="1" dirty="0"/>
            <a:t>Grant Supervisor</a:t>
          </a:r>
          <a:r>
            <a:rPr lang="en-US" sz="850" dirty="0"/>
            <a:t>                        Lisa Weinmann   </a:t>
          </a:r>
          <a:r>
            <a:rPr lang="en-US" sz="850" b="1" dirty="0"/>
            <a:t>Ops. Support Spec. II </a:t>
          </a:r>
          <a:r>
            <a:rPr lang="en-US" sz="850" dirty="0"/>
            <a:t>                </a:t>
          </a:r>
          <a:r>
            <a:rPr lang="en-US" sz="850" b="0" dirty="0">
              <a:solidFill>
                <a:schemeClr val="bg1"/>
              </a:solidFill>
            </a:rPr>
            <a:t>Chris Schumann  </a:t>
          </a:r>
          <a:r>
            <a:rPr lang="en-US" sz="850" dirty="0"/>
            <a:t>  </a:t>
          </a:r>
          <a:r>
            <a:rPr lang="en-US" sz="850" b="1" dirty="0"/>
            <a:t>Accountant II</a:t>
          </a:r>
          <a:r>
            <a:rPr lang="en-US" sz="850" dirty="0"/>
            <a:t>                               Nancy Mesa     </a:t>
          </a:r>
          <a:r>
            <a:rPr lang="en-US" sz="850" b="1" dirty="0"/>
            <a:t>Grant Support Spec. II</a:t>
          </a:r>
          <a:r>
            <a:rPr lang="en-US" sz="850" dirty="0"/>
            <a:t>               Karina Bardales    </a:t>
          </a:r>
          <a:r>
            <a:rPr lang="en-US" sz="850" b="1" dirty="0"/>
            <a:t>Grant Support Spec. II</a:t>
          </a:r>
          <a:r>
            <a:rPr lang="en-US" sz="850" dirty="0"/>
            <a:t>       Elizabeth Hernandez   </a:t>
          </a:r>
          <a:r>
            <a:rPr lang="en-US" sz="850" b="1" dirty="0"/>
            <a:t>Grant Support Spec. II</a:t>
          </a:r>
          <a:r>
            <a:rPr lang="en-US" sz="850" dirty="0"/>
            <a:t>  TL         Ruth Hariston     </a:t>
          </a:r>
          <a:r>
            <a:rPr lang="en-US" sz="850" b="1" dirty="0"/>
            <a:t>Grant Support Spec. II</a:t>
          </a:r>
          <a:r>
            <a:rPr lang="en-US" sz="850" dirty="0"/>
            <a:t>               Maria Aldana</a:t>
          </a:r>
        </a:p>
      </dgm:t>
    </dgm:pt>
    <dgm:pt modelId="{24470A39-2F2E-4A14-8F9B-89943C85CF11}" type="parTrans" cxnId="{4EC845AD-1CC0-4EF5-8C73-800B5704B704}">
      <dgm:prSet/>
      <dgm:spPr/>
      <dgm:t>
        <a:bodyPr/>
        <a:lstStyle/>
        <a:p>
          <a:endParaRPr lang="en-US"/>
        </a:p>
      </dgm:t>
    </dgm:pt>
    <dgm:pt modelId="{3531FCDA-49EB-4E25-B695-9970FB663208}" type="sibTrans" cxnId="{4EC845AD-1CC0-4EF5-8C73-800B5704B704}">
      <dgm:prSet/>
      <dgm:spPr/>
      <dgm:t>
        <a:bodyPr/>
        <a:lstStyle/>
        <a:p>
          <a:endParaRPr lang="en-US"/>
        </a:p>
      </dgm:t>
    </dgm:pt>
    <dgm:pt modelId="{576C67C6-83A2-4087-9210-A1826704A529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200" b="1" dirty="0">
              <a:solidFill>
                <a:srgbClr val="FFFF00"/>
              </a:solidFill>
            </a:rPr>
            <a:t>Accounting/Gen. Fund/ State/Grants</a:t>
          </a:r>
          <a:r>
            <a:rPr lang="en-US" sz="1050" b="1" dirty="0">
              <a:solidFill>
                <a:schemeClr val="bg1"/>
              </a:solidFill>
            </a:rPr>
            <a:t>            Accounting Supervisor </a:t>
          </a:r>
          <a:r>
            <a:rPr lang="en-US" sz="1000" b="1" dirty="0">
              <a:solidFill>
                <a:schemeClr val="bg1"/>
              </a:solidFill>
            </a:rPr>
            <a:t>               </a:t>
          </a:r>
          <a:r>
            <a:rPr lang="en-US" sz="1050" b="1" dirty="0">
              <a:solidFill>
                <a:schemeClr val="bg1"/>
              </a:solidFill>
            </a:rPr>
            <a:t>Keli Wolin</a:t>
          </a:r>
          <a:endParaRPr lang="en-US" sz="1050" b="1" dirty="0">
            <a:solidFill>
              <a:srgbClr val="FFFF00"/>
            </a:solidFill>
          </a:endParaRPr>
        </a:p>
      </dgm:t>
    </dgm:pt>
    <dgm:pt modelId="{10E5FFAC-4CB9-4C2F-834A-4B27A7ED85C1}" type="parTrans" cxnId="{46A3D0A3-B091-4B96-9554-80047E964EE5}">
      <dgm:prSet/>
      <dgm:spPr/>
      <dgm:t>
        <a:bodyPr/>
        <a:lstStyle/>
        <a:p>
          <a:endParaRPr lang="en-US"/>
        </a:p>
      </dgm:t>
    </dgm:pt>
    <dgm:pt modelId="{68F9A791-05E4-4AC9-B36A-03591EA598C6}" type="sibTrans" cxnId="{46A3D0A3-B091-4B96-9554-80047E964EE5}">
      <dgm:prSet/>
      <dgm:spPr/>
      <dgm:t>
        <a:bodyPr/>
        <a:lstStyle/>
        <a:p>
          <a:endParaRPr lang="en-US"/>
        </a:p>
      </dgm:t>
    </dgm:pt>
    <dgm:pt modelId="{5A003ABB-06C7-42AB-AC44-015279D766E1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100" dirty="0">
              <a:solidFill>
                <a:srgbClr val="FFFF00"/>
              </a:solidFill>
            </a:rPr>
            <a:t>             </a:t>
          </a:r>
          <a:r>
            <a:rPr lang="en-US" sz="1000" b="1" dirty="0">
              <a:solidFill>
                <a:srgbClr val="FFFF00"/>
              </a:solidFill>
            </a:rPr>
            <a:t>Services for Seniors</a:t>
          </a:r>
          <a:r>
            <a:rPr lang="en-US" sz="1000" b="1" dirty="0"/>
            <a:t> </a:t>
          </a:r>
          <a:r>
            <a:rPr lang="en-US" sz="1050" b="1" dirty="0"/>
            <a:t>          </a:t>
          </a:r>
          <a:r>
            <a:rPr lang="en-US" sz="850" b="1" dirty="0"/>
            <a:t>Accountant I</a:t>
          </a:r>
          <a:r>
            <a:rPr lang="en-US" sz="850" dirty="0"/>
            <a:t>                         </a:t>
          </a:r>
          <a:r>
            <a:rPr lang="en-US" sz="850" b="1" dirty="0">
              <a:solidFill>
                <a:srgbClr val="FF0000"/>
              </a:solidFill>
            </a:rPr>
            <a:t>Vacant</a:t>
          </a:r>
          <a:r>
            <a:rPr lang="en-US" sz="850" dirty="0"/>
            <a:t>     </a:t>
          </a:r>
          <a:r>
            <a:rPr lang="en-US" sz="850" b="1" dirty="0"/>
            <a:t>Accounting Tech. II</a:t>
          </a:r>
          <a:r>
            <a:rPr lang="en-US" sz="850" dirty="0"/>
            <a:t>          </a:t>
          </a:r>
          <a:r>
            <a:rPr lang="en-US" sz="850" b="0" dirty="0">
              <a:solidFill>
                <a:schemeClr val="bg1"/>
              </a:solidFill>
            </a:rPr>
            <a:t>Karla Figueroa</a:t>
          </a:r>
        </a:p>
      </dgm:t>
    </dgm:pt>
    <dgm:pt modelId="{8B59BCB7-C7F1-4674-B422-C516B7B7BF22}" type="parTrans" cxnId="{944693C2-B59B-477F-80B6-ECF55EA659A3}">
      <dgm:prSet/>
      <dgm:spPr/>
      <dgm:t>
        <a:bodyPr/>
        <a:lstStyle/>
        <a:p>
          <a:endParaRPr lang="en-US"/>
        </a:p>
      </dgm:t>
    </dgm:pt>
    <dgm:pt modelId="{5DFE4A72-450B-49F3-B7FD-6020C2132934}" type="sibTrans" cxnId="{944693C2-B59B-477F-80B6-ECF55EA659A3}">
      <dgm:prSet/>
      <dgm:spPr/>
      <dgm:t>
        <a:bodyPr/>
        <a:lstStyle/>
        <a:p>
          <a:endParaRPr lang="en-US"/>
        </a:p>
      </dgm:t>
    </dgm:pt>
    <dgm:pt modelId="{A9AAFB87-5484-4D47-82B6-E5365CC49CD3}">
      <dgm:prSet custT="1"/>
      <dgm:spPr>
        <a:ln>
          <a:solidFill>
            <a:schemeClr val="tx1"/>
          </a:solidFill>
          <a:prstDash val="solid"/>
        </a:ln>
      </dgm:spPr>
      <dgm:t>
        <a:bodyPr/>
        <a:lstStyle/>
        <a:p>
          <a:pPr algn="l"/>
          <a:r>
            <a:rPr lang="en-US" sz="1100" b="1" dirty="0">
              <a:solidFill>
                <a:srgbClr val="FFFF00"/>
              </a:solidFill>
            </a:rPr>
            <a:t>  </a:t>
          </a:r>
          <a:r>
            <a:rPr lang="en-US" sz="1000" b="1" dirty="0">
              <a:solidFill>
                <a:srgbClr val="FFFF00"/>
              </a:solidFill>
            </a:rPr>
            <a:t>ESG-CV/ESG-RUSH/SHIP HHRP      </a:t>
          </a:r>
          <a:r>
            <a:rPr lang="en-US" sz="850" b="1" dirty="0"/>
            <a:t>Accounting I  TL </a:t>
          </a:r>
          <a:r>
            <a:rPr lang="en-US" sz="850" dirty="0"/>
            <a:t>               Wendy Lemus </a:t>
          </a:r>
        </a:p>
      </dgm:t>
    </dgm:pt>
    <dgm:pt modelId="{CC95C029-948F-4727-AA79-886030911B18}" type="parTrans" cxnId="{3D159BB9-A8BF-4CCE-9AAF-43EA437A4AE1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41636B1E-8872-4F4E-B751-52654649482A}" type="sibTrans" cxnId="{3D159BB9-A8BF-4CCE-9AAF-43EA437A4AE1}">
      <dgm:prSet/>
      <dgm:spPr/>
      <dgm:t>
        <a:bodyPr/>
        <a:lstStyle/>
        <a:p>
          <a:endParaRPr lang="en-US"/>
        </a:p>
      </dgm:t>
    </dgm:pt>
    <dgm:pt modelId="{54650550-4ED9-4639-BF32-61D49408AFC3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00" b="1" dirty="0">
              <a:solidFill>
                <a:srgbClr val="FFFF00"/>
              </a:solidFill>
            </a:rPr>
            <a:t>             OPS Support  -  RSVP                        </a:t>
          </a:r>
          <a:r>
            <a:rPr lang="en-US" sz="850" b="1" dirty="0"/>
            <a:t>Accountant I</a:t>
          </a:r>
          <a:r>
            <a:rPr lang="en-US" sz="850" dirty="0"/>
            <a:t>                              </a:t>
          </a:r>
          <a:r>
            <a:rPr lang="en-US" sz="850" b="1" dirty="0">
              <a:solidFill>
                <a:srgbClr val="FF0000"/>
              </a:solidFill>
            </a:rPr>
            <a:t>Vacant</a:t>
          </a:r>
          <a:endParaRPr lang="en-US" sz="850" dirty="0"/>
        </a:p>
      </dgm:t>
    </dgm:pt>
    <dgm:pt modelId="{A7FB202B-8AF9-48A9-9B2A-23414F1F5821}" type="parTrans" cxnId="{495B15D7-3C77-4049-9BA1-16BE5D90EE5E}">
      <dgm:prSet/>
      <dgm:spPr/>
      <dgm:t>
        <a:bodyPr/>
        <a:lstStyle/>
        <a:p>
          <a:endParaRPr lang="en-US"/>
        </a:p>
      </dgm:t>
    </dgm:pt>
    <dgm:pt modelId="{CF553571-9CEF-407B-9F23-4B4C7ECCEE98}" type="sibTrans" cxnId="{495B15D7-3C77-4049-9BA1-16BE5D90EE5E}">
      <dgm:prSet/>
      <dgm:spPr/>
      <dgm:t>
        <a:bodyPr/>
        <a:lstStyle/>
        <a:p>
          <a:endParaRPr lang="en-US"/>
        </a:p>
      </dgm:t>
    </dgm:pt>
    <dgm:pt modelId="{0EEF7644-7BDC-41F1-B67C-E79808313308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50" b="1" dirty="0">
              <a:solidFill>
                <a:srgbClr val="FFFF00"/>
              </a:solidFill>
            </a:rPr>
            <a:t>            </a:t>
          </a:r>
          <a:r>
            <a:rPr lang="en-US" sz="1000" b="1" dirty="0">
              <a:solidFill>
                <a:srgbClr val="FFFF00"/>
              </a:solidFill>
            </a:rPr>
            <a:t>CDBG / ESG  / HOME                  </a:t>
          </a:r>
          <a:r>
            <a:rPr lang="en-US" sz="850" b="1" dirty="0"/>
            <a:t>Accountant I </a:t>
          </a:r>
          <a:r>
            <a:rPr lang="en-US" sz="850" dirty="0"/>
            <a:t>                         Mark Kadlec</a:t>
          </a:r>
        </a:p>
      </dgm:t>
    </dgm:pt>
    <dgm:pt modelId="{8EDE0CDA-C6EB-481F-82E6-1A597DE3AE5F}" type="parTrans" cxnId="{4A94A348-3372-47AC-8344-5507A01B1BFD}">
      <dgm:prSet/>
      <dgm:spPr/>
      <dgm:t>
        <a:bodyPr/>
        <a:lstStyle/>
        <a:p>
          <a:endParaRPr lang="en-US"/>
        </a:p>
      </dgm:t>
    </dgm:pt>
    <dgm:pt modelId="{4E92363E-79F1-4DB2-9173-454662D92AFF}" type="sibTrans" cxnId="{4A94A348-3372-47AC-8344-5507A01B1BFD}">
      <dgm:prSet/>
      <dgm:spPr/>
      <dgm:t>
        <a:bodyPr/>
        <a:lstStyle/>
        <a:p>
          <a:endParaRPr lang="en-US"/>
        </a:p>
      </dgm:t>
    </dgm:pt>
    <dgm:pt modelId="{F60B0CEE-6048-445B-B8F6-A2D1924B5AF0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000" b="1" dirty="0">
              <a:solidFill>
                <a:srgbClr val="FFFF00"/>
              </a:solidFill>
            </a:rPr>
            <a:t>SHIP / NSP 1 &amp; 2               </a:t>
          </a:r>
          <a:r>
            <a:rPr lang="en-US" sz="1000" dirty="0"/>
            <a:t> </a:t>
          </a:r>
          <a:r>
            <a:rPr lang="en-US" sz="850" b="1" dirty="0"/>
            <a:t>Accountant  I</a:t>
          </a:r>
          <a:r>
            <a:rPr lang="en-US" sz="850" dirty="0"/>
            <a:t>                Michael Williams</a:t>
          </a:r>
        </a:p>
      </dgm:t>
    </dgm:pt>
    <dgm:pt modelId="{1B4148EA-B629-4CBC-AF3F-B6724AAC5045}" type="parTrans" cxnId="{E116053B-ABAB-419B-9C6F-0B1CDAD7DCCD}">
      <dgm:prSet/>
      <dgm:spPr/>
      <dgm:t>
        <a:bodyPr/>
        <a:lstStyle/>
        <a:p>
          <a:endParaRPr lang="en-US"/>
        </a:p>
      </dgm:t>
    </dgm:pt>
    <dgm:pt modelId="{FEC76102-6033-4715-9C06-DB73072978CD}" type="sibTrans" cxnId="{E116053B-ABAB-419B-9C6F-0B1CDAD7DCCD}">
      <dgm:prSet/>
      <dgm:spPr/>
      <dgm:t>
        <a:bodyPr/>
        <a:lstStyle/>
        <a:p>
          <a:endParaRPr lang="en-US"/>
        </a:p>
      </dgm:t>
    </dgm:pt>
    <dgm:pt modelId="{18F02F8C-CE0D-4526-B21B-AA57C516BBA3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950" b="1" dirty="0">
              <a:solidFill>
                <a:srgbClr val="FFFF00"/>
              </a:solidFill>
            </a:rPr>
            <a:t>HOME ARP/CDBG-CV/CJMHSA/DOJ </a:t>
          </a:r>
          <a:r>
            <a:rPr lang="en-US" sz="900" b="1" dirty="0">
              <a:solidFill>
                <a:srgbClr val="FFFF00"/>
              </a:solidFill>
            </a:rPr>
            <a:t>               </a:t>
          </a:r>
          <a:r>
            <a:rPr lang="en-US" sz="850" b="1" dirty="0"/>
            <a:t>Accountant I</a:t>
          </a:r>
          <a:r>
            <a:rPr lang="en-US" sz="850" dirty="0"/>
            <a:t>       Maria Murphy Martinez</a:t>
          </a:r>
        </a:p>
      </dgm:t>
    </dgm:pt>
    <dgm:pt modelId="{2897DDFC-B18C-4CB1-8B96-BC2A88F98A4D}" type="parTrans" cxnId="{21D44EE4-A374-4735-8CA9-5DE32B387A26}">
      <dgm:prSet/>
      <dgm:spPr/>
      <dgm:t>
        <a:bodyPr/>
        <a:lstStyle/>
        <a:p>
          <a:endParaRPr lang="en-US"/>
        </a:p>
      </dgm:t>
    </dgm:pt>
    <dgm:pt modelId="{66DED0E3-C262-4037-AEA9-18B6697A9F37}" type="sibTrans" cxnId="{21D44EE4-A374-4735-8CA9-5DE32B387A26}">
      <dgm:prSet/>
      <dgm:spPr/>
      <dgm:t>
        <a:bodyPr/>
        <a:lstStyle/>
        <a:p>
          <a:endParaRPr lang="en-US"/>
        </a:p>
      </dgm:t>
    </dgm:pt>
    <dgm:pt modelId="{65CF5F96-0585-45A9-908A-18C437A28E55}" type="asst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b="1" dirty="0"/>
            <a:t>Ops. Support Specialist I </a:t>
          </a:r>
          <a:r>
            <a:rPr lang="en-US" dirty="0"/>
            <a:t>                             </a:t>
          </a:r>
          <a:r>
            <a:rPr lang="en-US" b="1" dirty="0">
              <a:solidFill>
                <a:srgbClr val="FF0000"/>
              </a:solidFill>
            </a:rPr>
            <a:t>Vacant</a:t>
          </a:r>
        </a:p>
      </dgm:t>
    </dgm:pt>
    <dgm:pt modelId="{8CFE4467-7075-4B59-BB43-860818E6600D}" type="parTrans" cxnId="{D62016D9-4547-441F-9E46-84544049F950}">
      <dgm:prSet/>
      <dgm:spPr/>
      <dgm:t>
        <a:bodyPr/>
        <a:lstStyle/>
        <a:p>
          <a:endParaRPr lang="en-US"/>
        </a:p>
      </dgm:t>
    </dgm:pt>
    <dgm:pt modelId="{7D961EF6-0050-4652-8DF8-0DC5615D7FD1}" type="sibTrans" cxnId="{D62016D9-4547-441F-9E46-84544049F950}">
      <dgm:prSet/>
      <dgm:spPr/>
      <dgm:t>
        <a:bodyPr/>
        <a:lstStyle/>
        <a:p>
          <a:endParaRPr lang="en-US"/>
        </a:p>
      </dgm:t>
    </dgm:pt>
    <dgm:pt modelId="{272243A7-0B97-4DBB-B9C4-00B3FF80F18C}">
      <dgm:prSet custT="1"/>
      <dgm:spPr>
        <a:ln>
          <a:solidFill>
            <a:schemeClr val="tx1"/>
          </a:solidFill>
          <a:prstDash val="solid"/>
        </a:ln>
      </dgm:spPr>
      <dgm:t>
        <a:bodyPr/>
        <a:lstStyle/>
        <a:p>
          <a:r>
            <a:rPr lang="en-US" sz="1000" b="1" dirty="0">
              <a:solidFill>
                <a:srgbClr val="FFFF00"/>
              </a:solidFill>
            </a:rPr>
            <a:t>  ARP                      </a:t>
          </a:r>
          <a:r>
            <a:rPr lang="en-US" sz="800" b="1" dirty="0">
              <a:solidFill>
                <a:srgbClr val="FFFF00"/>
              </a:solidFill>
            </a:rPr>
            <a:t>                  </a:t>
          </a:r>
          <a:r>
            <a:rPr lang="en-US" sz="850" b="1" dirty="0"/>
            <a:t>Accounting  I  TL</a:t>
          </a:r>
          <a:r>
            <a:rPr lang="en-US" sz="850" dirty="0"/>
            <a:t>	        </a:t>
          </a:r>
          <a:r>
            <a:rPr lang="en-US" sz="850" b="0" dirty="0">
              <a:solidFill>
                <a:schemeClr val="bg1"/>
              </a:solidFill>
            </a:rPr>
            <a:t>John Francios</a:t>
          </a:r>
          <a:endParaRPr lang="en-US" sz="850" dirty="0"/>
        </a:p>
      </dgm:t>
    </dgm:pt>
    <dgm:pt modelId="{CB42A34B-C7E7-431B-ABB0-0C4B84F20216}" type="parTrans" cxnId="{2E96D07A-3354-4B33-B112-68F290C0336C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47A65838-AC85-4525-A3A5-0A5D500C5229}" type="sibTrans" cxnId="{2E96D07A-3354-4B33-B112-68F290C0336C}">
      <dgm:prSet/>
      <dgm:spPr/>
      <dgm:t>
        <a:bodyPr/>
        <a:lstStyle/>
        <a:p>
          <a:endParaRPr lang="en-US"/>
        </a:p>
      </dgm:t>
    </dgm:pt>
    <dgm:pt modelId="{3BC80320-D003-46F3-B20C-490B35528214}" type="pres">
      <dgm:prSet presAssocID="{F6678430-819F-4DEA-A7E8-B03D3EE4F5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BDD1A76-A935-4F83-8AB9-A049DF5BF0B7}" type="pres">
      <dgm:prSet presAssocID="{99F21052-A242-4B91-BF9D-1A913F5900A1}" presName="hierRoot1" presStyleCnt="0">
        <dgm:presLayoutVars>
          <dgm:hierBranch val="init"/>
        </dgm:presLayoutVars>
      </dgm:prSet>
      <dgm:spPr/>
    </dgm:pt>
    <dgm:pt modelId="{709EEDA3-8A62-4893-A412-381EFC4EDCA0}" type="pres">
      <dgm:prSet presAssocID="{99F21052-A242-4B91-BF9D-1A913F5900A1}" presName="rootComposite1" presStyleCnt="0"/>
      <dgm:spPr/>
    </dgm:pt>
    <dgm:pt modelId="{0F1A170E-2DA9-4CE8-8957-3C68A61A7416}" type="pres">
      <dgm:prSet presAssocID="{99F21052-A242-4B91-BF9D-1A913F5900A1}" presName="rootText1" presStyleLbl="node0" presStyleIdx="0" presStyleCnt="2" custScaleX="335618" custScaleY="128494" custLinFactY="45142" custLinFactNeighborX="-13982" custLinFactNeighborY="100000">
        <dgm:presLayoutVars>
          <dgm:chPref val="3"/>
        </dgm:presLayoutVars>
      </dgm:prSet>
      <dgm:spPr/>
    </dgm:pt>
    <dgm:pt modelId="{D29BEAE1-B5A9-4890-87BB-100A7ED2F1BC}" type="pres">
      <dgm:prSet presAssocID="{99F21052-A242-4B91-BF9D-1A913F5900A1}" presName="rootConnector1" presStyleLbl="node1" presStyleIdx="0" presStyleCnt="0"/>
      <dgm:spPr/>
    </dgm:pt>
    <dgm:pt modelId="{4977AA77-BE9A-4C57-8434-5B1F9A8AABC2}" type="pres">
      <dgm:prSet presAssocID="{99F21052-A242-4B91-BF9D-1A913F5900A1}" presName="hierChild2" presStyleCnt="0"/>
      <dgm:spPr/>
    </dgm:pt>
    <dgm:pt modelId="{FA970E10-ED12-4708-9B06-D7EE799EC81D}" type="pres">
      <dgm:prSet presAssocID="{F8C73283-EE64-4C0D-856A-BB8A1AFB2B7D}" presName="Name37" presStyleLbl="parChTrans1D2" presStyleIdx="0" presStyleCnt="4"/>
      <dgm:spPr/>
    </dgm:pt>
    <dgm:pt modelId="{0EB5496C-449A-4B6B-88E2-7E6A1AE823FA}" type="pres">
      <dgm:prSet presAssocID="{7BD93244-1324-4D61-B0ED-278A8D19EA4F}" presName="hierRoot2" presStyleCnt="0">
        <dgm:presLayoutVars>
          <dgm:hierBranch val="init"/>
        </dgm:presLayoutVars>
      </dgm:prSet>
      <dgm:spPr/>
    </dgm:pt>
    <dgm:pt modelId="{68EC3FA1-04F9-4D15-B48E-E08321585DB2}" type="pres">
      <dgm:prSet presAssocID="{7BD93244-1324-4D61-B0ED-278A8D19EA4F}" presName="rootComposite" presStyleCnt="0"/>
      <dgm:spPr/>
    </dgm:pt>
    <dgm:pt modelId="{9B2CC756-D22A-4FC6-AB3C-F4273B3D623C}" type="pres">
      <dgm:prSet presAssocID="{7BD93244-1324-4D61-B0ED-278A8D19EA4F}" presName="rootText" presStyleLbl="node2" presStyleIdx="0" presStyleCnt="2" custScaleX="192395" custScaleY="155659" custLinFactY="100000" custLinFactNeighborX="-95634" custLinFactNeighborY="132788">
        <dgm:presLayoutVars>
          <dgm:chPref val="3"/>
        </dgm:presLayoutVars>
      </dgm:prSet>
      <dgm:spPr/>
    </dgm:pt>
    <dgm:pt modelId="{9291072C-25F8-47AA-A04A-CDD862F3C45D}" type="pres">
      <dgm:prSet presAssocID="{7BD93244-1324-4D61-B0ED-278A8D19EA4F}" presName="rootConnector" presStyleLbl="node2" presStyleIdx="0" presStyleCnt="2"/>
      <dgm:spPr/>
    </dgm:pt>
    <dgm:pt modelId="{10224A64-3D9F-4A37-B0D8-8671445AC818}" type="pres">
      <dgm:prSet presAssocID="{7BD93244-1324-4D61-B0ED-278A8D19EA4F}" presName="hierChild4" presStyleCnt="0"/>
      <dgm:spPr/>
    </dgm:pt>
    <dgm:pt modelId="{78189A2D-B050-449B-90E6-8776BA9B9C0A}" type="pres">
      <dgm:prSet presAssocID="{2B21340F-14F6-410B-AD96-DE627F886350}" presName="Name37" presStyleLbl="parChTrans1D3" presStyleIdx="0" presStyleCnt="3"/>
      <dgm:spPr/>
    </dgm:pt>
    <dgm:pt modelId="{CC781BAE-EB7C-4930-A644-813B1827EFB2}" type="pres">
      <dgm:prSet presAssocID="{57B205C0-A98D-49D1-9429-8F3EA598CF37}" presName="hierRoot2" presStyleCnt="0">
        <dgm:presLayoutVars>
          <dgm:hierBranch val="init"/>
        </dgm:presLayoutVars>
      </dgm:prSet>
      <dgm:spPr/>
    </dgm:pt>
    <dgm:pt modelId="{BFC7F842-F071-407C-943B-D42696BD86D1}" type="pres">
      <dgm:prSet presAssocID="{57B205C0-A98D-49D1-9429-8F3EA598CF37}" presName="rootComposite" presStyleCnt="0"/>
      <dgm:spPr/>
    </dgm:pt>
    <dgm:pt modelId="{FE487A86-6958-447B-AAED-EFF0B1E31E26}" type="pres">
      <dgm:prSet presAssocID="{57B205C0-A98D-49D1-9429-8F3EA598CF37}" presName="rootText" presStyleLbl="node3" presStyleIdx="0" presStyleCnt="3" custScaleX="166605" custScaleY="157030" custLinFactY="100000" custLinFactNeighborX="-92593" custLinFactNeighborY="145013">
        <dgm:presLayoutVars>
          <dgm:chPref val="3"/>
        </dgm:presLayoutVars>
      </dgm:prSet>
      <dgm:spPr/>
    </dgm:pt>
    <dgm:pt modelId="{8995FFD4-0546-45AB-8E55-C5DBB4244EE1}" type="pres">
      <dgm:prSet presAssocID="{57B205C0-A98D-49D1-9429-8F3EA598CF37}" presName="rootConnector" presStyleLbl="node3" presStyleIdx="0" presStyleCnt="3"/>
      <dgm:spPr/>
    </dgm:pt>
    <dgm:pt modelId="{8F9D2C8A-AB40-4AD2-8008-AFB771D069E2}" type="pres">
      <dgm:prSet presAssocID="{57B205C0-A98D-49D1-9429-8F3EA598CF37}" presName="hierChild4" presStyleCnt="0"/>
      <dgm:spPr/>
    </dgm:pt>
    <dgm:pt modelId="{DE533DE8-32C9-4817-926E-F7FADDE88B66}" type="pres">
      <dgm:prSet presAssocID="{AB22EE39-AF7C-43FC-83BD-CC8018B18882}" presName="Name37" presStyleLbl="parChTrans1D4" presStyleIdx="0" presStyleCnt="8"/>
      <dgm:spPr/>
    </dgm:pt>
    <dgm:pt modelId="{97762842-555C-48DC-877F-8265BEA5F9C5}" type="pres">
      <dgm:prSet presAssocID="{114E3121-B90A-4AD4-BEB1-C4B5EE7E0118}" presName="hierRoot2" presStyleCnt="0">
        <dgm:presLayoutVars>
          <dgm:hierBranch val="init"/>
        </dgm:presLayoutVars>
      </dgm:prSet>
      <dgm:spPr/>
    </dgm:pt>
    <dgm:pt modelId="{6337CBC2-3A00-4576-9615-A875DA86EFD0}" type="pres">
      <dgm:prSet presAssocID="{114E3121-B90A-4AD4-BEB1-C4B5EE7E0118}" presName="rootComposite" presStyleCnt="0"/>
      <dgm:spPr/>
    </dgm:pt>
    <dgm:pt modelId="{601E328C-DEEE-4FA2-96E3-85A153BC9298}" type="pres">
      <dgm:prSet presAssocID="{114E3121-B90A-4AD4-BEB1-C4B5EE7E0118}" presName="rootText" presStyleLbl="node4" presStyleIdx="0" presStyleCnt="8" custScaleX="210650" custScaleY="114900" custLinFactX="-2697" custLinFactY="100000" custLinFactNeighborX="-100000" custLinFactNeighborY="145510">
        <dgm:presLayoutVars>
          <dgm:chPref val="3"/>
        </dgm:presLayoutVars>
      </dgm:prSet>
      <dgm:spPr/>
    </dgm:pt>
    <dgm:pt modelId="{43DB5977-D75C-4CE0-B5EB-6522BB1C58BF}" type="pres">
      <dgm:prSet presAssocID="{114E3121-B90A-4AD4-BEB1-C4B5EE7E0118}" presName="rootConnector" presStyleLbl="node4" presStyleIdx="0" presStyleCnt="8"/>
      <dgm:spPr/>
    </dgm:pt>
    <dgm:pt modelId="{4F006378-AE3C-470C-83BA-CF59A1460FA8}" type="pres">
      <dgm:prSet presAssocID="{114E3121-B90A-4AD4-BEB1-C4B5EE7E0118}" presName="hierChild4" presStyleCnt="0"/>
      <dgm:spPr/>
    </dgm:pt>
    <dgm:pt modelId="{276A34A3-5F1B-4FC3-B279-3BA2DCEC3E5E}" type="pres">
      <dgm:prSet presAssocID="{114E3121-B90A-4AD4-BEB1-C4B5EE7E0118}" presName="hierChild5" presStyleCnt="0"/>
      <dgm:spPr/>
    </dgm:pt>
    <dgm:pt modelId="{A3055A98-72FC-46F7-BF39-C18FC8C8A04A}" type="pres">
      <dgm:prSet presAssocID="{57B205C0-A98D-49D1-9429-8F3EA598CF37}" presName="hierChild5" presStyleCnt="0"/>
      <dgm:spPr/>
    </dgm:pt>
    <dgm:pt modelId="{786644D6-F059-440B-BF3A-BF2A991F944D}" type="pres">
      <dgm:prSet presAssocID="{10E5FFAC-4CB9-4C2F-834A-4B27A7ED85C1}" presName="Name37" presStyleLbl="parChTrans1D3" presStyleIdx="1" presStyleCnt="3"/>
      <dgm:spPr/>
    </dgm:pt>
    <dgm:pt modelId="{42410C52-CBEE-4A4F-96D6-3DB1B4C171CC}" type="pres">
      <dgm:prSet presAssocID="{576C67C6-83A2-4087-9210-A1826704A529}" presName="hierRoot2" presStyleCnt="0">
        <dgm:presLayoutVars>
          <dgm:hierBranch val="init"/>
        </dgm:presLayoutVars>
      </dgm:prSet>
      <dgm:spPr/>
    </dgm:pt>
    <dgm:pt modelId="{9630F496-8C7E-4A39-BBC6-205773D69CCD}" type="pres">
      <dgm:prSet presAssocID="{576C67C6-83A2-4087-9210-A1826704A529}" presName="rootComposite" presStyleCnt="0"/>
      <dgm:spPr/>
    </dgm:pt>
    <dgm:pt modelId="{44F15657-22A7-430F-A30A-EC62FBC75754}" type="pres">
      <dgm:prSet presAssocID="{576C67C6-83A2-4087-9210-A1826704A529}" presName="rootText" presStyleLbl="node3" presStyleIdx="1" presStyleCnt="3" custScaleX="166605" custScaleY="157030" custLinFactY="100000" custLinFactNeighborX="-53208" custLinFactNeighborY="145100">
        <dgm:presLayoutVars>
          <dgm:chPref val="3"/>
        </dgm:presLayoutVars>
      </dgm:prSet>
      <dgm:spPr/>
    </dgm:pt>
    <dgm:pt modelId="{D5289539-BC22-4AD4-81CA-DE7389C17ABF}" type="pres">
      <dgm:prSet presAssocID="{576C67C6-83A2-4087-9210-A1826704A529}" presName="rootConnector" presStyleLbl="node3" presStyleIdx="1" presStyleCnt="3"/>
      <dgm:spPr/>
    </dgm:pt>
    <dgm:pt modelId="{9447D9E9-1809-4E23-A77D-6621916368AB}" type="pres">
      <dgm:prSet presAssocID="{576C67C6-83A2-4087-9210-A1826704A529}" presName="hierChild4" presStyleCnt="0"/>
      <dgm:spPr/>
    </dgm:pt>
    <dgm:pt modelId="{F7491011-27DC-497B-8D3F-EAEAF5FA1ED5}" type="pres">
      <dgm:prSet presAssocID="{8B59BCB7-C7F1-4674-B422-C516B7B7BF22}" presName="Name37" presStyleLbl="parChTrans1D4" presStyleIdx="1" presStyleCnt="8"/>
      <dgm:spPr/>
    </dgm:pt>
    <dgm:pt modelId="{24DCC514-4543-453A-BBB3-67FF2AD3BA3D}" type="pres">
      <dgm:prSet presAssocID="{5A003ABB-06C7-42AB-AC44-015279D766E1}" presName="hierRoot2" presStyleCnt="0">
        <dgm:presLayoutVars>
          <dgm:hierBranch val="init"/>
        </dgm:presLayoutVars>
      </dgm:prSet>
      <dgm:spPr/>
    </dgm:pt>
    <dgm:pt modelId="{A5651A3D-6722-490F-8A52-1154A0310905}" type="pres">
      <dgm:prSet presAssocID="{5A003ABB-06C7-42AB-AC44-015279D766E1}" presName="rootComposite" presStyleCnt="0"/>
      <dgm:spPr/>
    </dgm:pt>
    <dgm:pt modelId="{3944E145-7B71-4755-BBFB-886DD31EDF89}" type="pres">
      <dgm:prSet presAssocID="{5A003ABB-06C7-42AB-AC44-015279D766E1}" presName="rootText" presStyleLbl="node4" presStyleIdx="1" presStyleCnt="8" custScaleX="183745" custScaleY="83403" custLinFactY="100000" custLinFactNeighborX="-56937" custLinFactNeighborY="136659">
        <dgm:presLayoutVars>
          <dgm:chPref val="3"/>
        </dgm:presLayoutVars>
      </dgm:prSet>
      <dgm:spPr/>
    </dgm:pt>
    <dgm:pt modelId="{596FE886-F21C-4B43-B731-9E1D28FD855B}" type="pres">
      <dgm:prSet presAssocID="{5A003ABB-06C7-42AB-AC44-015279D766E1}" presName="rootConnector" presStyleLbl="node4" presStyleIdx="1" presStyleCnt="8"/>
      <dgm:spPr/>
    </dgm:pt>
    <dgm:pt modelId="{EF38ED92-C490-4AB9-A398-6D61FBC49854}" type="pres">
      <dgm:prSet presAssocID="{5A003ABB-06C7-42AB-AC44-015279D766E1}" presName="hierChild4" presStyleCnt="0"/>
      <dgm:spPr/>
    </dgm:pt>
    <dgm:pt modelId="{1ED4E74E-2F79-4050-BCDC-7F5AE15614A0}" type="pres">
      <dgm:prSet presAssocID="{5A003ABB-06C7-42AB-AC44-015279D766E1}" presName="hierChild5" presStyleCnt="0"/>
      <dgm:spPr/>
    </dgm:pt>
    <dgm:pt modelId="{D206555B-0EB4-4952-86C0-72DF3B686836}" type="pres">
      <dgm:prSet presAssocID="{CC95C029-948F-4727-AA79-886030911B18}" presName="Name37" presStyleLbl="parChTrans1D4" presStyleIdx="2" presStyleCnt="8"/>
      <dgm:spPr/>
    </dgm:pt>
    <dgm:pt modelId="{1694665E-B76D-4B9B-849F-729DE5C34B2D}" type="pres">
      <dgm:prSet presAssocID="{A9AAFB87-5484-4D47-82B6-E5365CC49CD3}" presName="hierRoot2" presStyleCnt="0">
        <dgm:presLayoutVars>
          <dgm:hierBranch val="init"/>
        </dgm:presLayoutVars>
      </dgm:prSet>
      <dgm:spPr/>
    </dgm:pt>
    <dgm:pt modelId="{0FCD6BC8-8355-4FC7-A8B9-0BD464838759}" type="pres">
      <dgm:prSet presAssocID="{A9AAFB87-5484-4D47-82B6-E5365CC49CD3}" presName="rootComposite" presStyleCnt="0"/>
      <dgm:spPr/>
    </dgm:pt>
    <dgm:pt modelId="{8FEE33AC-9FCA-4217-89D1-E62D940732F0}" type="pres">
      <dgm:prSet presAssocID="{A9AAFB87-5484-4D47-82B6-E5365CC49CD3}" presName="rootText" presStyleLbl="node4" presStyleIdx="2" presStyleCnt="8" custScaleX="184034" custScaleY="74734" custLinFactX="-128225" custLinFactY="100199" custLinFactNeighborX="-200000" custLinFactNeighborY="200000">
        <dgm:presLayoutVars>
          <dgm:chPref val="3"/>
        </dgm:presLayoutVars>
      </dgm:prSet>
      <dgm:spPr/>
    </dgm:pt>
    <dgm:pt modelId="{AA29A3DE-DFBB-47ED-B10F-2EBF3B9720B4}" type="pres">
      <dgm:prSet presAssocID="{A9AAFB87-5484-4D47-82B6-E5365CC49CD3}" presName="rootConnector" presStyleLbl="node4" presStyleIdx="2" presStyleCnt="8"/>
      <dgm:spPr/>
    </dgm:pt>
    <dgm:pt modelId="{59CDF259-97F4-4B55-937B-053D006A9F9A}" type="pres">
      <dgm:prSet presAssocID="{A9AAFB87-5484-4D47-82B6-E5365CC49CD3}" presName="hierChild4" presStyleCnt="0"/>
      <dgm:spPr/>
    </dgm:pt>
    <dgm:pt modelId="{5D107B64-AFDE-4206-BDE2-288D1B0B509B}" type="pres">
      <dgm:prSet presAssocID="{A9AAFB87-5484-4D47-82B6-E5365CC49CD3}" presName="hierChild5" presStyleCnt="0"/>
      <dgm:spPr/>
    </dgm:pt>
    <dgm:pt modelId="{A2E24B06-A9EB-4E17-8C65-5E8E10D557D3}" type="pres">
      <dgm:prSet presAssocID="{CB42A34B-C7E7-431B-ABB0-0C4B84F20216}" presName="Name37" presStyleLbl="parChTrans1D4" presStyleIdx="3" presStyleCnt="8"/>
      <dgm:spPr/>
    </dgm:pt>
    <dgm:pt modelId="{BDDAAA1A-D8B6-4366-BCDC-FCDE91824570}" type="pres">
      <dgm:prSet presAssocID="{272243A7-0B97-4DBB-B9C4-00B3FF80F18C}" presName="hierRoot2" presStyleCnt="0">
        <dgm:presLayoutVars>
          <dgm:hierBranch val="init"/>
        </dgm:presLayoutVars>
      </dgm:prSet>
      <dgm:spPr/>
    </dgm:pt>
    <dgm:pt modelId="{3B71D413-37AD-4DB2-93DA-E14DE71FE95A}" type="pres">
      <dgm:prSet presAssocID="{272243A7-0B97-4DBB-B9C4-00B3FF80F18C}" presName="rootComposite" presStyleCnt="0"/>
      <dgm:spPr/>
    </dgm:pt>
    <dgm:pt modelId="{105038C0-E3A6-429D-8E7D-C92952F5D0A8}" type="pres">
      <dgm:prSet presAssocID="{272243A7-0B97-4DBB-B9C4-00B3FF80F18C}" presName="rootText" presStyleLbl="node4" presStyleIdx="3" presStyleCnt="8" custScaleX="184034" custScaleY="75492" custLinFactX="-127088" custLinFactY="104734" custLinFactNeighborX="-200000" custLinFactNeighborY="200000">
        <dgm:presLayoutVars>
          <dgm:chPref val="3"/>
        </dgm:presLayoutVars>
      </dgm:prSet>
      <dgm:spPr/>
    </dgm:pt>
    <dgm:pt modelId="{ED40F3A8-1F03-43D1-955F-3B97C7025F2F}" type="pres">
      <dgm:prSet presAssocID="{272243A7-0B97-4DBB-B9C4-00B3FF80F18C}" presName="rootConnector" presStyleLbl="node4" presStyleIdx="3" presStyleCnt="8"/>
      <dgm:spPr/>
    </dgm:pt>
    <dgm:pt modelId="{C2BE6642-DFC4-4726-9D1F-2AD6331159BF}" type="pres">
      <dgm:prSet presAssocID="{272243A7-0B97-4DBB-B9C4-00B3FF80F18C}" presName="hierChild4" presStyleCnt="0"/>
      <dgm:spPr/>
    </dgm:pt>
    <dgm:pt modelId="{8CA585DC-36EF-449D-B008-CBD2C09E028B}" type="pres">
      <dgm:prSet presAssocID="{272243A7-0B97-4DBB-B9C4-00B3FF80F18C}" presName="hierChild5" presStyleCnt="0"/>
      <dgm:spPr/>
    </dgm:pt>
    <dgm:pt modelId="{6847BA42-BFFC-4AC3-84F3-6A039653DB7C}" type="pres">
      <dgm:prSet presAssocID="{A7FB202B-8AF9-48A9-9B2A-23414F1F5821}" presName="Name37" presStyleLbl="parChTrans1D4" presStyleIdx="4" presStyleCnt="8"/>
      <dgm:spPr/>
    </dgm:pt>
    <dgm:pt modelId="{02A5407C-C96D-4210-8DD9-3A01319F0B4D}" type="pres">
      <dgm:prSet presAssocID="{54650550-4ED9-4639-BF32-61D49408AFC3}" presName="hierRoot2" presStyleCnt="0">
        <dgm:presLayoutVars>
          <dgm:hierBranch val="init"/>
        </dgm:presLayoutVars>
      </dgm:prSet>
      <dgm:spPr/>
    </dgm:pt>
    <dgm:pt modelId="{C9FD8B61-B30C-4D17-84C3-3F6C70AB281D}" type="pres">
      <dgm:prSet presAssocID="{54650550-4ED9-4639-BF32-61D49408AFC3}" presName="rootComposite" presStyleCnt="0"/>
      <dgm:spPr/>
    </dgm:pt>
    <dgm:pt modelId="{244E2BD0-6A98-4CFD-98EB-CE9155100827}" type="pres">
      <dgm:prSet presAssocID="{54650550-4ED9-4639-BF32-61D49408AFC3}" presName="rootText" presStyleLbl="node4" presStyleIdx="4" presStyleCnt="8" custScaleX="183745" custScaleY="74685" custLinFactNeighborX="-55270" custLinFactNeighborY="8225">
        <dgm:presLayoutVars>
          <dgm:chPref val="3"/>
        </dgm:presLayoutVars>
      </dgm:prSet>
      <dgm:spPr/>
    </dgm:pt>
    <dgm:pt modelId="{419569EA-65A4-4FBA-B26F-069882C4BC67}" type="pres">
      <dgm:prSet presAssocID="{54650550-4ED9-4639-BF32-61D49408AFC3}" presName="rootConnector" presStyleLbl="node4" presStyleIdx="4" presStyleCnt="8"/>
      <dgm:spPr/>
    </dgm:pt>
    <dgm:pt modelId="{819D1E67-202B-4BC7-AA90-8C11B8EF70F2}" type="pres">
      <dgm:prSet presAssocID="{54650550-4ED9-4639-BF32-61D49408AFC3}" presName="hierChild4" presStyleCnt="0"/>
      <dgm:spPr/>
    </dgm:pt>
    <dgm:pt modelId="{B3114217-BC7F-4197-84DA-C0A6615F84BB}" type="pres">
      <dgm:prSet presAssocID="{54650550-4ED9-4639-BF32-61D49408AFC3}" presName="hierChild5" presStyleCnt="0"/>
      <dgm:spPr/>
    </dgm:pt>
    <dgm:pt modelId="{081784EC-3D76-4FCE-B66E-9BC454B706B4}" type="pres">
      <dgm:prSet presAssocID="{8EDE0CDA-C6EB-481F-82E6-1A597DE3AE5F}" presName="Name37" presStyleLbl="parChTrans1D4" presStyleIdx="5" presStyleCnt="8"/>
      <dgm:spPr/>
    </dgm:pt>
    <dgm:pt modelId="{500420A0-A074-4446-87BC-656F6DD07F75}" type="pres">
      <dgm:prSet presAssocID="{0EEF7644-7BDC-41F1-B67C-E79808313308}" presName="hierRoot2" presStyleCnt="0">
        <dgm:presLayoutVars>
          <dgm:hierBranch val="init"/>
        </dgm:presLayoutVars>
      </dgm:prSet>
      <dgm:spPr/>
    </dgm:pt>
    <dgm:pt modelId="{8E85AB80-AD31-434E-A156-295D8441A784}" type="pres">
      <dgm:prSet presAssocID="{0EEF7644-7BDC-41F1-B67C-E79808313308}" presName="rootComposite" presStyleCnt="0"/>
      <dgm:spPr/>
    </dgm:pt>
    <dgm:pt modelId="{F05406B0-9DB9-4D08-96B0-2CDCEF278EAD}" type="pres">
      <dgm:prSet presAssocID="{0EEF7644-7BDC-41F1-B67C-E79808313308}" presName="rootText" presStyleLbl="node4" presStyleIdx="5" presStyleCnt="8" custScaleX="190543" custScaleY="75165" custLinFactX="52236" custLinFactNeighborX="100000" custLinFactNeighborY="-18896">
        <dgm:presLayoutVars>
          <dgm:chPref val="3"/>
        </dgm:presLayoutVars>
      </dgm:prSet>
      <dgm:spPr/>
    </dgm:pt>
    <dgm:pt modelId="{957B3109-765B-4738-B710-3803FEE4BE54}" type="pres">
      <dgm:prSet presAssocID="{0EEF7644-7BDC-41F1-B67C-E79808313308}" presName="rootConnector" presStyleLbl="node4" presStyleIdx="5" presStyleCnt="8"/>
      <dgm:spPr/>
    </dgm:pt>
    <dgm:pt modelId="{846F6263-2FF2-499F-9853-FA6363812B81}" type="pres">
      <dgm:prSet presAssocID="{0EEF7644-7BDC-41F1-B67C-E79808313308}" presName="hierChild4" presStyleCnt="0"/>
      <dgm:spPr/>
    </dgm:pt>
    <dgm:pt modelId="{4270EDAC-8AA5-4B12-81A4-7D3834E84855}" type="pres">
      <dgm:prSet presAssocID="{0EEF7644-7BDC-41F1-B67C-E79808313308}" presName="hierChild5" presStyleCnt="0"/>
      <dgm:spPr/>
    </dgm:pt>
    <dgm:pt modelId="{C0EB6AEA-B795-46F7-BDDE-D2A49E728F4E}" type="pres">
      <dgm:prSet presAssocID="{1B4148EA-B629-4CBC-AF3F-B6724AAC5045}" presName="Name37" presStyleLbl="parChTrans1D4" presStyleIdx="6" presStyleCnt="8"/>
      <dgm:spPr/>
    </dgm:pt>
    <dgm:pt modelId="{8B3DC6E0-3009-49DC-860D-3A951B1F7981}" type="pres">
      <dgm:prSet presAssocID="{F60B0CEE-6048-445B-B8F6-A2D1924B5AF0}" presName="hierRoot2" presStyleCnt="0">
        <dgm:presLayoutVars>
          <dgm:hierBranch val="init"/>
        </dgm:presLayoutVars>
      </dgm:prSet>
      <dgm:spPr/>
    </dgm:pt>
    <dgm:pt modelId="{317824C2-A5AC-4C96-9A51-E9957395EB1D}" type="pres">
      <dgm:prSet presAssocID="{F60B0CEE-6048-445B-B8F6-A2D1924B5AF0}" presName="rootComposite" presStyleCnt="0"/>
      <dgm:spPr/>
    </dgm:pt>
    <dgm:pt modelId="{E1091B22-95F0-43CC-AD86-D9DD53DA94EC}" type="pres">
      <dgm:prSet presAssocID="{F60B0CEE-6048-445B-B8F6-A2D1924B5AF0}" presName="rootText" presStyleLbl="node4" presStyleIdx="6" presStyleCnt="8" custScaleX="183745" custScaleY="75274" custLinFactNeighborX="-54108" custLinFactNeighborY="-55399">
        <dgm:presLayoutVars>
          <dgm:chPref val="3"/>
        </dgm:presLayoutVars>
      </dgm:prSet>
      <dgm:spPr/>
    </dgm:pt>
    <dgm:pt modelId="{CFB4C601-B411-41DE-BEFB-41275E551936}" type="pres">
      <dgm:prSet presAssocID="{F60B0CEE-6048-445B-B8F6-A2D1924B5AF0}" presName="rootConnector" presStyleLbl="node4" presStyleIdx="6" presStyleCnt="8"/>
      <dgm:spPr/>
    </dgm:pt>
    <dgm:pt modelId="{2EC5CFDB-D41E-40FD-90C8-FDDB1EE60C04}" type="pres">
      <dgm:prSet presAssocID="{F60B0CEE-6048-445B-B8F6-A2D1924B5AF0}" presName="hierChild4" presStyleCnt="0"/>
      <dgm:spPr/>
    </dgm:pt>
    <dgm:pt modelId="{877B371A-D7C1-4048-B484-8923829D30E9}" type="pres">
      <dgm:prSet presAssocID="{F60B0CEE-6048-445B-B8F6-A2D1924B5AF0}" presName="hierChild5" presStyleCnt="0"/>
      <dgm:spPr/>
    </dgm:pt>
    <dgm:pt modelId="{75C7B66D-8416-4E60-8141-163A450BBE21}" type="pres">
      <dgm:prSet presAssocID="{2897DDFC-B18C-4CB1-8B96-BC2A88F98A4D}" presName="Name37" presStyleLbl="parChTrans1D4" presStyleIdx="7" presStyleCnt="8"/>
      <dgm:spPr/>
    </dgm:pt>
    <dgm:pt modelId="{E7D426DA-08A3-474A-8F0C-C47BF1944333}" type="pres">
      <dgm:prSet presAssocID="{18F02F8C-CE0D-4526-B21B-AA57C516BBA3}" presName="hierRoot2" presStyleCnt="0">
        <dgm:presLayoutVars>
          <dgm:hierBranch val="init"/>
        </dgm:presLayoutVars>
      </dgm:prSet>
      <dgm:spPr/>
    </dgm:pt>
    <dgm:pt modelId="{5A7A7E7D-E686-41B7-80E3-B151D7EFCBAF}" type="pres">
      <dgm:prSet presAssocID="{18F02F8C-CE0D-4526-B21B-AA57C516BBA3}" presName="rootComposite" presStyleCnt="0"/>
      <dgm:spPr/>
    </dgm:pt>
    <dgm:pt modelId="{C6CCE2FA-2991-47B8-B413-36E9494243C9}" type="pres">
      <dgm:prSet presAssocID="{18F02F8C-CE0D-4526-B21B-AA57C516BBA3}" presName="rootText" presStyleLbl="node4" presStyleIdx="7" presStyleCnt="8" custScaleX="190543" custScaleY="75165" custLinFactX="52980" custLinFactNeighborX="100000" custLinFactNeighborY="-91597">
        <dgm:presLayoutVars>
          <dgm:chPref val="3"/>
        </dgm:presLayoutVars>
      </dgm:prSet>
      <dgm:spPr/>
    </dgm:pt>
    <dgm:pt modelId="{F2860DF4-15EE-4461-A415-C3276E1BC101}" type="pres">
      <dgm:prSet presAssocID="{18F02F8C-CE0D-4526-B21B-AA57C516BBA3}" presName="rootConnector" presStyleLbl="node4" presStyleIdx="7" presStyleCnt="8"/>
      <dgm:spPr/>
    </dgm:pt>
    <dgm:pt modelId="{FF99FF3A-508F-480A-AA2C-EE26AE9955BA}" type="pres">
      <dgm:prSet presAssocID="{18F02F8C-CE0D-4526-B21B-AA57C516BBA3}" presName="hierChild4" presStyleCnt="0"/>
      <dgm:spPr/>
    </dgm:pt>
    <dgm:pt modelId="{E6D3276F-D811-4D8F-B7CA-A09D87949097}" type="pres">
      <dgm:prSet presAssocID="{18F02F8C-CE0D-4526-B21B-AA57C516BBA3}" presName="hierChild5" presStyleCnt="0"/>
      <dgm:spPr/>
    </dgm:pt>
    <dgm:pt modelId="{18C6E61C-C78A-431D-9AAC-7F1E30CB4073}" type="pres">
      <dgm:prSet presAssocID="{576C67C6-83A2-4087-9210-A1826704A529}" presName="hierChild5" presStyleCnt="0"/>
      <dgm:spPr/>
    </dgm:pt>
    <dgm:pt modelId="{FCDDFDFB-9F39-446D-828D-C094E196E239}" type="pres">
      <dgm:prSet presAssocID="{7BD93244-1324-4D61-B0ED-278A8D19EA4F}" presName="hierChild5" presStyleCnt="0"/>
      <dgm:spPr/>
    </dgm:pt>
    <dgm:pt modelId="{C83642C6-ED82-40AB-A06A-72019B35F1C3}" type="pres">
      <dgm:prSet presAssocID="{BB563DEA-B829-4597-AEF8-F575C17153FA}" presName="Name37" presStyleLbl="parChTrans1D2" presStyleIdx="1" presStyleCnt="4"/>
      <dgm:spPr/>
    </dgm:pt>
    <dgm:pt modelId="{92CFB9B9-2EE9-4F96-82FB-9E9422DC2AF8}" type="pres">
      <dgm:prSet presAssocID="{05CAECDB-A473-4BF9-985A-F3D2DC444A48}" presName="hierRoot2" presStyleCnt="0">
        <dgm:presLayoutVars>
          <dgm:hierBranch val="init"/>
        </dgm:presLayoutVars>
      </dgm:prSet>
      <dgm:spPr/>
    </dgm:pt>
    <dgm:pt modelId="{0B35BA5F-F87C-410C-8DD3-371C47797205}" type="pres">
      <dgm:prSet presAssocID="{05CAECDB-A473-4BF9-985A-F3D2DC444A48}" presName="rootComposite" presStyleCnt="0"/>
      <dgm:spPr/>
    </dgm:pt>
    <dgm:pt modelId="{D242187E-8BAA-43FE-9C3A-A2C5CD2B3A2F}" type="pres">
      <dgm:prSet presAssocID="{05CAECDB-A473-4BF9-985A-F3D2DC444A48}" presName="rootText" presStyleLbl="node2" presStyleIdx="1" presStyleCnt="2" custScaleX="192225" custScaleY="155659" custLinFactY="100000" custLinFactNeighborX="87116" custLinFactNeighborY="131751">
        <dgm:presLayoutVars>
          <dgm:chPref val="3"/>
        </dgm:presLayoutVars>
      </dgm:prSet>
      <dgm:spPr/>
    </dgm:pt>
    <dgm:pt modelId="{61738590-59B4-4EEB-BA46-A5C8003AB5F8}" type="pres">
      <dgm:prSet presAssocID="{05CAECDB-A473-4BF9-985A-F3D2DC444A48}" presName="rootConnector" presStyleLbl="node2" presStyleIdx="1" presStyleCnt="2"/>
      <dgm:spPr/>
    </dgm:pt>
    <dgm:pt modelId="{15912FF8-450A-4BD4-99F1-29A51F5F6A90}" type="pres">
      <dgm:prSet presAssocID="{05CAECDB-A473-4BF9-985A-F3D2DC444A48}" presName="hierChild4" presStyleCnt="0"/>
      <dgm:spPr/>
    </dgm:pt>
    <dgm:pt modelId="{5FC4EEFC-68A9-4EEE-BD10-751C2D480EB7}" type="pres">
      <dgm:prSet presAssocID="{24470A39-2F2E-4A14-8F9B-89943C85CF11}" presName="Name37" presStyleLbl="parChTrans1D3" presStyleIdx="2" presStyleCnt="3"/>
      <dgm:spPr/>
    </dgm:pt>
    <dgm:pt modelId="{87FDB60D-19B7-4E00-A5D7-F75C721AF0CD}" type="pres">
      <dgm:prSet presAssocID="{0D2D73F3-C228-47B0-BD8E-A5610D3BDBBE}" presName="hierRoot2" presStyleCnt="0">
        <dgm:presLayoutVars>
          <dgm:hierBranch val="init"/>
        </dgm:presLayoutVars>
      </dgm:prSet>
      <dgm:spPr/>
    </dgm:pt>
    <dgm:pt modelId="{030D01EE-E953-4B3F-87D8-560A7ED4D504}" type="pres">
      <dgm:prSet presAssocID="{0D2D73F3-C228-47B0-BD8E-A5610D3BDBBE}" presName="rootComposite" presStyleCnt="0"/>
      <dgm:spPr/>
    </dgm:pt>
    <dgm:pt modelId="{2225F19B-AEDD-4350-8207-3FDBD81ED4B8}" type="pres">
      <dgm:prSet presAssocID="{0D2D73F3-C228-47B0-BD8E-A5610D3BDBBE}" presName="rootText" presStyleLbl="node3" presStyleIdx="2" presStyleCnt="3" custScaleX="217038" custScaleY="184954" custLinFactY="100000" custLinFactNeighborX="85548" custLinFactNeighborY="141225">
        <dgm:presLayoutVars>
          <dgm:chPref val="3"/>
        </dgm:presLayoutVars>
      </dgm:prSet>
      <dgm:spPr/>
    </dgm:pt>
    <dgm:pt modelId="{1AD07B90-F4ED-4867-AC27-1579C2C2E75D}" type="pres">
      <dgm:prSet presAssocID="{0D2D73F3-C228-47B0-BD8E-A5610D3BDBBE}" presName="rootConnector" presStyleLbl="node3" presStyleIdx="2" presStyleCnt="3"/>
      <dgm:spPr/>
    </dgm:pt>
    <dgm:pt modelId="{E705D4B2-4ABD-4857-965B-2F4B165CB147}" type="pres">
      <dgm:prSet presAssocID="{0D2D73F3-C228-47B0-BD8E-A5610D3BDBBE}" presName="hierChild4" presStyleCnt="0"/>
      <dgm:spPr/>
    </dgm:pt>
    <dgm:pt modelId="{CCDE4935-D9C1-402B-B7D9-FF84FAFCE3A8}" type="pres">
      <dgm:prSet presAssocID="{0D2D73F3-C228-47B0-BD8E-A5610D3BDBBE}" presName="hierChild5" presStyleCnt="0"/>
      <dgm:spPr/>
    </dgm:pt>
    <dgm:pt modelId="{C78C10EE-A485-439F-A304-2606675CB86A}" type="pres">
      <dgm:prSet presAssocID="{05CAECDB-A473-4BF9-985A-F3D2DC444A48}" presName="hierChild5" presStyleCnt="0"/>
      <dgm:spPr/>
    </dgm:pt>
    <dgm:pt modelId="{CE1BF0F3-22D4-421A-97EE-6E9FE588AFDE}" type="pres">
      <dgm:prSet presAssocID="{99F21052-A242-4B91-BF9D-1A913F5900A1}" presName="hierChild3" presStyleCnt="0"/>
      <dgm:spPr/>
    </dgm:pt>
    <dgm:pt modelId="{A5B65C2F-FCEE-47F1-8515-FE5E7C2CA257}" type="pres">
      <dgm:prSet presAssocID="{146BE183-143F-41BC-9814-F8525756B819}" presName="Name111" presStyleLbl="parChTrans1D2" presStyleIdx="2" presStyleCnt="4"/>
      <dgm:spPr/>
    </dgm:pt>
    <dgm:pt modelId="{0EA111FB-F4A7-43B0-B86B-52ABDA025B93}" type="pres">
      <dgm:prSet presAssocID="{E7F83F7D-631B-4B98-B7CD-4A76545B1D87}" presName="hierRoot3" presStyleCnt="0">
        <dgm:presLayoutVars>
          <dgm:hierBranch val="init"/>
        </dgm:presLayoutVars>
      </dgm:prSet>
      <dgm:spPr/>
    </dgm:pt>
    <dgm:pt modelId="{33FB3057-C0D7-457D-A0C6-83DC4C8EE8DB}" type="pres">
      <dgm:prSet presAssocID="{E7F83F7D-631B-4B98-B7CD-4A76545B1D87}" presName="rootComposite3" presStyleCnt="0"/>
      <dgm:spPr/>
    </dgm:pt>
    <dgm:pt modelId="{007961CB-049F-440F-8035-AB620AF27E30}" type="pres">
      <dgm:prSet presAssocID="{E7F83F7D-631B-4B98-B7CD-4A76545B1D87}" presName="rootText3" presStyleLbl="asst1" presStyleIdx="0" presStyleCnt="2" custScaleX="131640" custScaleY="97534" custLinFactY="48947" custLinFactNeighborX="-63150" custLinFactNeighborY="100000">
        <dgm:presLayoutVars>
          <dgm:chPref val="3"/>
        </dgm:presLayoutVars>
      </dgm:prSet>
      <dgm:spPr/>
    </dgm:pt>
    <dgm:pt modelId="{99A4876C-F16D-4C84-85EC-F96A55C4A568}" type="pres">
      <dgm:prSet presAssocID="{E7F83F7D-631B-4B98-B7CD-4A76545B1D87}" presName="rootConnector3" presStyleLbl="asst1" presStyleIdx="0" presStyleCnt="2"/>
      <dgm:spPr/>
    </dgm:pt>
    <dgm:pt modelId="{C8F749B1-F526-4B7F-8A2E-26B7BD7C5593}" type="pres">
      <dgm:prSet presAssocID="{E7F83F7D-631B-4B98-B7CD-4A76545B1D87}" presName="hierChild6" presStyleCnt="0"/>
      <dgm:spPr/>
    </dgm:pt>
    <dgm:pt modelId="{1D4D9774-D19C-4CB7-AF5C-5CEDA812A50C}" type="pres">
      <dgm:prSet presAssocID="{E7F83F7D-631B-4B98-B7CD-4A76545B1D87}" presName="hierChild7" presStyleCnt="0"/>
      <dgm:spPr/>
    </dgm:pt>
    <dgm:pt modelId="{E4F79474-A010-4FA2-A403-DBE972E932CB}" type="pres">
      <dgm:prSet presAssocID="{2D518BAA-9A90-4529-9A97-CDBADD80E71F}" presName="Name111" presStyleLbl="parChTrans1D2" presStyleIdx="3" presStyleCnt="4"/>
      <dgm:spPr/>
    </dgm:pt>
    <dgm:pt modelId="{309DEDCE-0EF2-49C5-B319-1981C553DB65}" type="pres">
      <dgm:prSet presAssocID="{CE31AC4F-F5B4-405B-B3C6-1C0F9452F733}" presName="hierRoot3" presStyleCnt="0">
        <dgm:presLayoutVars>
          <dgm:hierBranch val="init"/>
        </dgm:presLayoutVars>
      </dgm:prSet>
      <dgm:spPr/>
    </dgm:pt>
    <dgm:pt modelId="{0CFA65DC-8B17-48EA-999D-331CDEC79C49}" type="pres">
      <dgm:prSet presAssocID="{CE31AC4F-F5B4-405B-B3C6-1C0F9452F733}" presName="rootComposite3" presStyleCnt="0"/>
      <dgm:spPr/>
    </dgm:pt>
    <dgm:pt modelId="{CC0BF45B-C460-4C67-91B7-855BD45095C7}" type="pres">
      <dgm:prSet presAssocID="{CE31AC4F-F5B4-405B-B3C6-1C0F9452F733}" presName="rootText3" presStyleLbl="asst1" presStyleIdx="1" presStyleCnt="2" custScaleX="177398" custScaleY="92055" custLinFactY="100000" custLinFactNeighborX="-6362" custLinFactNeighborY="101823">
        <dgm:presLayoutVars>
          <dgm:chPref val="3"/>
        </dgm:presLayoutVars>
      </dgm:prSet>
      <dgm:spPr/>
    </dgm:pt>
    <dgm:pt modelId="{5E1ABA27-F2D5-4711-965E-A4E775EA729E}" type="pres">
      <dgm:prSet presAssocID="{CE31AC4F-F5B4-405B-B3C6-1C0F9452F733}" presName="rootConnector3" presStyleLbl="asst1" presStyleIdx="1" presStyleCnt="2"/>
      <dgm:spPr/>
    </dgm:pt>
    <dgm:pt modelId="{B637F000-CCF1-4E8A-BC62-0B294C80A0B3}" type="pres">
      <dgm:prSet presAssocID="{CE31AC4F-F5B4-405B-B3C6-1C0F9452F733}" presName="hierChild6" presStyleCnt="0"/>
      <dgm:spPr/>
    </dgm:pt>
    <dgm:pt modelId="{742C7B38-BBFC-4C32-981E-6996E7677A71}" type="pres">
      <dgm:prSet presAssocID="{CE31AC4F-F5B4-405B-B3C6-1C0F9452F733}" presName="hierChild7" presStyleCnt="0"/>
      <dgm:spPr/>
    </dgm:pt>
    <dgm:pt modelId="{445431A2-6143-4C4C-A36A-D98DCA23CA54}" type="pres">
      <dgm:prSet presAssocID="{65CF5F96-0585-45A9-908A-18C437A28E55}" presName="hierRoot1" presStyleCnt="0">
        <dgm:presLayoutVars>
          <dgm:hierBranch val="init"/>
        </dgm:presLayoutVars>
      </dgm:prSet>
      <dgm:spPr/>
    </dgm:pt>
    <dgm:pt modelId="{ABF03BAA-1831-42D2-BB2C-9D14530B3715}" type="pres">
      <dgm:prSet presAssocID="{65CF5F96-0585-45A9-908A-18C437A28E55}" presName="rootComposite1" presStyleCnt="0"/>
      <dgm:spPr/>
    </dgm:pt>
    <dgm:pt modelId="{6FD190A3-AFDF-4BFC-9C30-298035E23069}" type="pres">
      <dgm:prSet presAssocID="{65CF5F96-0585-45A9-908A-18C437A28E55}" presName="rootText1" presStyleLbl="node0" presStyleIdx="1" presStyleCnt="2" custScaleX="131640" custScaleY="67309" custLinFactX="-100000" custLinFactY="287145" custLinFactNeighborX="-191813" custLinFactNeighborY="300000">
        <dgm:presLayoutVars>
          <dgm:chPref val="3"/>
        </dgm:presLayoutVars>
      </dgm:prSet>
      <dgm:spPr/>
    </dgm:pt>
    <dgm:pt modelId="{F4A732A5-DA0D-499D-B060-CE5516971217}" type="pres">
      <dgm:prSet presAssocID="{65CF5F96-0585-45A9-908A-18C437A28E55}" presName="rootConnector1" presStyleLbl="asst0" presStyleIdx="0" presStyleCnt="0"/>
      <dgm:spPr/>
    </dgm:pt>
    <dgm:pt modelId="{750C0418-33F3-4077-9C65-4CCDC69D7166}" type="pres">
      <dgm:prSet presAssocID="{65CF5F96-0585-45A9-908A-18C437A28E55}" presName="hierChild2" presStyleCnt="0"/>
      <dgm:spPr/>
    </dgm:pt>
    <dgm:pt modelId="{1D3D5EEB-CE41-41BD-9926-0C32EB38D7BC}" type="pres">
      <dgm:prSet presAssocID="{65CF5F96-0585-45A9-908A-18C437A28E55}" presName="hierChild3" presStyleCnt="0"/>
      <dgm:spPr/>
    </dgm:pt>
  </dgm:ptLst>
  <dgm:cxnLst>
    <dgm:cxn modelId="{B7517D00-0857-4D1A-8EAA-3A61E2A05AA7}" srcId="{99F21052-A242-4B91-BF9D-1A913F5900A1}" destId="{7BD93244-1324-4D61-B0ED-278A8D19EA4F}" srcOrd="1" destOrd="0" parTransId="{F8C73283-EE64-4C0D-856A-BB8A1AFB2B7D}" sibTransId="{B115C0E7-E50B-44AA-BFC7-B6B2FFD0EA40}"/>
    <dgm:cxn modelId="{76140508-39A8-473C-BF63-E9A2C58C2746}" type="presOf" srcId="{8EDE0CDA-C6EB-481F-82E6-1A597DE3AE5F}" destId="{081784EC-3D76-4FCE-B66E-9BC454B706B4}" srcOrd="0" destOrd="0" presId="urn:microsoft.com/office/officeart/2005/8/layout/orgChart1"/>
    <dgm:cxn modelId="{FF2E2A0A-9649-4F79-A8B5-E2B779220C53}" type="presOf" srcId="{54650550-4ED9-4639-BF32-61D49408AFC3}" destId="{244E2BD0-6A98-4CFD-98EB-CE9155100827}" srcOrd="0" destOrd="0" presId="urn:microsoft.com/office/officeart/2005/8/layout/orgChart1"/>
    <dgm:cxn modelId="{867E4B10-5787-4E79-8709-93FEC16FCABA}" srcId="{99F21052-A242-4B91-BF9D-1A913F5900A1}" destId="{05CAECDB-A473-4BF9-985A-F3D2DC444A48}" srcOrd="2" destOrd="0" parTransId="{BB563DEA-B829-4597-AEF8-F575C17153FA}" sibTransId="{F3368C38-710F-491C-B90B-ABD6DD29FCCE}"/>
    <dgm:cxn modelId="{3F3C1117-8301-4807-A183-D023E707FC84}" type="presOf" srcId="{1B4148EA-B629-4CBC-AF3F-B6724AAC5045}" destId="{C0EB6AEA-B795-46F7-BDDE-D2A49E728F4E}" srcOrd="0" destOrd="0" presId="urn:microsoft.com/office/officeart/2005/8/layout/orgChart1"/>
    <dgm:cxn modelId="{0D72511A-AE41-4A43-B9B2-8508CE426AAE}" type="presOf" srcId="{57B205C0-A98D-49D1-9429-8F3EA598CF37}" destId="{FE487A86-6958-447B-AAED-EFF0B1E31E26}" srcOrd="0" destOrd="0" presId="urn:microsoft.com/office/officeart/2005/8/layout/orgChart1"/>
    <dgm:cxn modelId="{BDD4E31D-3DE3-4AE2-9A13-3A8B7B2F3F19}" type="presOf" srcId="{576C67C6-83A2-4087-9210-A1826704A529}" destId="{D5289539-BC22-4AD4-81CA-DE7389C17ABF}" srcOrd="1" destOrd="0" presId="urn:microsoft.com/office/officeart/2005/8/layout/orgChart1"/>
    <dgm:cxn modelId="{90781722-0F9D-486E-A3CA-EA4D7FCE5AF9}" srcId="{F6678430-819F-4DEA-A7E8-B03D3EE4F5B9}" destId="{99F21052-A242-4B91-BF9D-1A913F5900A1}" srcOrd="0" destOrd="0" parTransId="{003FDC88-9684-4B41-A3AD-8581BECCD1E5}" sibTransId="{C311DD2C-BCB5-44E9-A798-12F924CB5F31}"/>
    <dgm:cxn modelId="{9230F324-3895-445D-A8D5-7D6CD2854A91}" type="presOf" srcId="{05CAECDB-A473-4BF9-985A-F3D2DC444A48}" destId="{61738590-59B4-4EEB-BA46-A5C8003AB5F8}" srcOrd="1" destOrd="0" presId="urn:microsoft.com/office/officeart/2005/8/layout/orgChart1"/>
    <dgm:cxn modelId="{1DEDB12C-EE13-4BBE-A4A8-96B664DF6E25}" type="presOf" srcId="{18F02F8C-CE0D-4526-B21B-AA57C516BBA3}" destId="{F2860DF4-15EE-4461-A415-C3276E1BC101}" srcOrd="1" destOrd="0" presId="urn:microsoft.com/office/officeart/2005/8/layout/orgChart1"/>
    <dgm:cxn modelId="{0480522F-EF6C-4105-A0DA-D6B0002C8E27}" type="presOf" srcId="{65CF5F96-0585-45A9-908A-18C437A28E55}" destId="{F4A732A5-DA0D-499D-B060-CE5516971217}" srcOrd="1" destOrd="0" presId="urn:microsoft.com/office/officeart/2005/8/layout/orgChart1"/>
    <dgm:cxn modelId="{5985EF30-696B-4695-9E77-DC9B52772248}" type="presOf" srcId="{114E3121-B90A-4AD4-BEB1-C4B5EE7E0118}" destId="{43DB5977-D75C-4CE0-B5EB-6522BB1C58BF}" srcOrd="1" destOrd="0" presId="urn:microsoft.com/office/officeart/2005/8/layout/orgChart1"/>
    <dgm:cxn modelId="{C12B5E34-8E3F-482B-81DE-5597EABF7CE0}" type="presOf" srcId="{65CF5F96-0585-45A9-908A-18C437A28E55}" destId="{6FD190A3-AFDF-4BFC-9C30-298035E23069}" srcOrd="0" destOrd="0" presId="urn:microsoft.com/office/officeart/2005/8/layout/orgChart1"/>
    <dgm:cxn modelId="{81A3DF36-E6D7-4EB0-9AB3-22724FC0B121}" type="presOf" srcId="{0EEF7644-7BDC-41F1-B67C-E79808313308}" destId="{957B3109-765B-4738-B710-3803FEE4BE54}" srcOrd="1" destOrd="0" presId="urn:microsoft.com/office/officeart/2005/8/layout/orgChart1"/>
    <dgm:cxn modelId="{0D093B39-63D3-488F-A9FC-7D57EF4C4A9C}" type="presOf" srcId="{99F21052-A242-4B91-BF9D-1A913F5900A1}" destId="{0F1A170E-2DA9-4CE8-8957-3C68A61A7416}" srcOrd="0" destOrd="0" presId="urn:microsoft.com/office/officeart/2005/8/layout/orgChart1"/>
    <dgm:cxn modelId="{96664039-DC72-42A8-96D3-C3D60E9FC597}" type="presOf" srcId="{0D2D73F3-C228-47B0-BD8E-A5610D3BDBBE}" destId="{1AD07B90-F4ED-4867-AC27-1579C2C2E75D}" srcOrd="1" destOrd="0" presId="urn:microsoft.com/office/officeart/2005/8/layout/orgChart1"/>
    <dgm:cxn modelId="{08C1A139-A606-4B85-AC0A-FA4990DB0373}" type="presOf" srcId="{576C67C6-83A2-4087-9210-A1826704A529}" destId="{44F15657-22A7-430F-A30A-EC62FBC75754}" srcOrd="0" destOrd="0" presId="urn:microsoft.com/office/officeart/2005/8/layout/orgChart1"/>
    <dgm:cxn modelId="{E116053B-ABAB-419B-9C6F-0B1CDAD7DCCD}" srcId="{576C67C6-83A2-4087-9210-A1826704A529}" destId="{F60B0CEE-6048-445B-B8F6-A2D1924B5AF0}" srcOrd="5" destOrd="0" parTransId="{1B4148EA-B629-4CBC-AF3F-B6724AAC5045}" sibTransId="{FEC76102-6033-4715-9C06-DB73072978CD}"/>
    <dgm:cxn modelId="{3295163C-0180-4EEF-8C63-DC1EBE97C692}" type="presOf" srcId="{24470A39-2F2E-4A14-8F9B-89943C85CF11}" destId="{5FC4EEFC-68A9-4EEE-BD10-751C2D480EB7}" srcOrd="0" destOrd="0" presId="urn:microsoft.com/office/officeart/2005/8/layout/orgChart1"/>
    <dgm:cxn modelId="{B57EA53D-28F6-4286-B588-BD4AA9E94A6F}" type="presOf" srcId="{272243A7-0B97-4DBB-B9C4-00B3FF80F18C}" destId="{ED40F3A8-1F03-43D1-955F-3B97C7025F2F}" srcOrd="1" destOrd="0" presId="urn:microsoft.com/office/officeart/2005/8/layout/orgChart1"/>
    <dgm:cxn modelId="{5FB02240-BCB3-46B3-8086-C728AE0F63A5}" type="presOf" srcId="{E7F83F7D-631B-4B98-B7CD-4A76545B1D87}" destId="{007961CB-049F-440F-8035-AB620AF27E30}" srcOrd="0" destOrd="0" presId="urn:microsoft.com/office/officeart/2005/8/layout/orgChart1"/>
    <dgm:cxn modelId="{FBFADC5D-D561-4F23-9248-B96A0C8C7343}" type="presOf" srcId="{5A003ABB-06C7-42AB-AC44-015279D766E1}" destId="{596FE886-F21C-4B43-B731-9E1D28FD855B}" srcOrd="1" destOrd="0" presId="urn:microsoft.com/office/officeart/2005/8/layout/orgChart1"/>
    <dgm:cxn modelId="{D5B16D5F-9EE9-4F47-B287-91346BFAA29F}" type="presOf" srcId="{CB42A34B-C7E7-431B-ABB0-0C4B84F20216}" destId="{A2E24B06-A9EB-4E17-8C65-5E8E10D557D3}" srcOrd="0" destOrd="0" presId="urn:microsoft.com/office/officeart/2005/8/layout/orgChart1"/>
    <dgm:cxn modelId="{2126745F-2CCB-4F85-B6CD-98ADBBF8122B}" type="presOf" srcId="{A9AAFB87-5484-4D47-82B6-E5365CC49CD3}" destId="{8FEE33AC-9FCA-4217-89D1-E62D940732F0}" srcOrd="0" destOrd="0" presId="urn:microsoft.com/office/officeart/2005/8/layout/orgChart1"/>
    <dgm:cxn modelId="{647AAD41-9B28-46F0-B331-B898456E35E1}" type="presOf" srcId="{2D518BAA-9A90-4529-9A97-CDBADD80E71F}" destId="{E4F79474-A010-4FA2-A403-DBE972E932CB}" srcOrd="0" destOrd="0" presId="urn:microsoft.com/office/officeart/2005/8/layout/orgChart1"/>
    <dgm:cxn modelId="{D16A0942-4835-4313-ADB7-38EC8818BE21}" type="presOf" srcId="{CE31AC4F-F5B4-405B-B3C6-1C0F9452F733}" destId="{5E1ABA27-F2D5-4711-965E-A4E775EA729E}" srcOrd="1" destOrd="0" presId="urn:microsoft.com/office/officeart/2005/8/layout/orgChart1"/>
    <dgm:cxn modelId="{282DDB44-63D6-4A80-8207-B2441DBDE68F}" type="presOf" srcId="{7BD93244-1324-4D61-B0ED-278A8D19EA4F}" destId="{9291072C-25F8-47AA-A04A-CDD862F3C45D}" srcOrd="1" destOrd="0" presId="urn:microsoft.com/office/officeart/2005/8/layout/orgChart1"/>
    <dgm:cxn modelId="{6443CC46-A6B8-46A8-8C53-F0916D31E49D}" type="presOf" srcId="{54650550-4ED9-4639-BF32-61D49408AFC3}" destId="{419569EA-65A4-4FBA-B26F-069882C4BC67}" srcOrd="1" destOrd="0" presId="urn:microsoft.com/office/officeart/2005/8/layout/orgChart1"/>
    <dgm:cxn modelId="{4A94A348-3372-47AC-8344-5507A01B1BFD}" srcId="{576C67C6-83A2-4087-9210-A1826704A529}" destId="{0EEF7644-7BDC-41F1-B67C-E79808313308}" srcOrd="4" destOrd="0" parTransId="{8EDE0CDA-C6EB-481F-82E6-1A597DE3AE5F}" sibTransId="{4E92363E-79F1-4DB2-9173-454662D92AFF}"/>
    <dgm:cxn modelId="{B113F548-7542-4779-83A4-AADB9A874FC4}" type="presOf" srcId="{7BD93244-1324-4D61-B0ED-278A8D19EA4F}" destId="{9B2CC756-D22A-4FC6-AB3C-F4273B3D623C}" srcOrd="0" destOrd="0" presId="urn:microsoft.com/office/officeart/2005/8/layout/orgChart1"/>
    <dgm:cxn modelId="{EE25974A-8995-41BB-8FD3-7152DA4AE7D6}" type="presOf" srcId="{BB563DEA-B829-4597-AEF8-F575C17153FA}" destId="{C83642C6-ED82-40AB-A06A-72019B35F1C3}" srcOrd="0" destOrd="0" presId="urn:microsoft.com/office/officeart/2005/8/layout/orgChart1"/>
    <dgm:cxn modelId="{5E95486B-28A5-467F-8FB3-F23B0D04768D}" type="presOf" srcId="{18F02F8C-CE0D-4526-B21B-AA57C516BBA3}" destId="{C6CCE2FA-2991-47B8-B413-36E9494243C9}" srcOrd="0" destOrd="0" presId="urn:microsoft.com/office/officeart/2005/8/layout/orgChart1"/>
    <dgm:cxn modelId="{18C3A04F-B7F0-4843-BF94-23AA227C2C89}" type="presOf" srcId="{0D2D73F3-C228-47B0-BD8E-A5610D3BDBBE}" destId="{2225F19B-AEDD-4350-8207-3FDBD81ED4B8}" srcOrd="0" destOrd="0" presId="urn:microsoft.com/office/officeart/2005/8/layout/orgChart1"/>
    <dgm:cxn modelId="{6F668655-F82F-42A3-8C48-EE69A9526DB5}" type="presOf" srcId="{AB22EE39-AF7C-43FC-83BD-CC8018B18882}" destId="{DE533DE8-32C9-4817-926E-F7FADDE88B66}" srcOrd="0" destOrd="0" presId="urn:microsoft.com/office/officeart/2005/8/layout/orgChart1"/>
    <dgm:cxn modelId="{0F95557A-5E54-41AF-B2E8-3E42874445EF}" type="presOf" srcId="{114E3121-B90A-4AD4-BEB1-C4B5EE7E0118}" destId="{601E328C-DEEE-4FA2-96E3-85A153BC9298}" srcOrd="0" destOrd="0" presId="urn:microsoft.com/office/officeart/2005/8/layout/orgChart1"/>
    <dgm:cxn modelId="{C798867A-2F6A-48ED-99E9-87791BFD444D}" type="presOf" srcId="{CE31AC4F-F5B4-405B-B3C6-1C0F9452F733}" destId="{CC0BF45B-C460-4C67-91B7-855BD45095C7}" srcOrd="0" destOrd="0" presId="urn:microsoft.com/office/officeart/2005/8/layout/orgChart1"/>
    <dgm:cxn modelId="{2E96D07A-3354-4B33-B112-68F290C0336C}" srcId="{576C67C6-83A2-4087-9210-A1826704A529}" destId="{272243A7-0B97-4DBB-B9C4-00B3FF80F18C}" srcOrd="2" destOrd="0" parTransId="{CB42A34B-C7E7-431B-ABB0-0C4B84F20216}" sibTransId="{47A65838-AC85-4525-A3A5-0A5D500C5229}"/>
    <dgm:cxn modelId="{9CABD37F-DB3B-46F0-BBA4-941AC8FCEDB5}" type="presOf" srcId="{8B59BCB7-C7F1-4674-B422-C516B7B7BF22}" destId="{F7491011-27DC-497B-8D3F-EAEAF5FA1ED5}" srcOrd="0" destOrd="0" presId="urn:microsoft.com/office/officeart/2005/8/layout/orgChart1"/>
    <dgm:cxn modelId="{8CA1048B-5A05-4D18-9B17-9967A4DBAE19}" type="presOf" srcId="{272243A7-0B97-4DBB-B9C4-00B3FF80F18C}" destId="{105038C0-E3A6-429D-8E7D-C92952F5D0A8}" srcOrd="0" destOrd="0" presId="urn:microsoft.com/office/officeart/2005/8/layout/orgChart1"/>
    <dgm:cxn modelId="{E02DB790-374E-4DF6-B6C9-69A3F36B7212}" type="presOf" srcId="{A7FB202B-8AF9-48A9-9B2A-23414F1F5821}" destId="{6847BA42-BFFC-4AC3-84F3-6A039653DB7C}" srcOrd="0" destOrd="0" presId="urn:microsoft.com/office/officeart/2005/8/layout/orgChart1"/>
    <dgm:cxn modelId="{9A729596-8096-4EE9-ACF7-538BF7D44651}" type="presOf" srcId="{CC95C029-948F-4727-AA79-886030911B18}" destId="{D206555B-0EB4-4952-86C0-72DF3B686836}" srcOrd="0" destOrd="0" presId="urn:microsoft.com/office/officeart/2005/8/layout/orgChart1"/>
    <dgm:cxn modelId="{816ACA9F-A50E-4444-A37D-27FD60EA9DE4}" type="presOf" srcId="{10E5FFAC-4CB9-4C2F-834A-4B27A7ED85C1}" destId="{786644D6-F059-440B-BF3A-BF2A991F944D}" srcOrd="0" destOrd="0" presId="urn:microsoft.com/office/officeart/2005/8/layout/orgChart1"/>
    <dgm:cxn modelId="{E19A86A2-3484-44D6-AFE9-1EEC8D10557A}" type="presOf" srcId="{0EEF7644-7BDC-41F1-B67C-E79808313308}" destId="{F05406B0-9DB9-4D08-96B0-2CDCEF278EAD}" srcOrd="0" destOrd="0" presId="urn:microsoft.com/office/officeart/2005/8/layout/orgChart1"/>
    <dgm:cxn modelId="{9461DBA2-AB45-4097-A4D3-D80D9F52D685}" srcId="{99F21052-A242-4B91-BF9D-1A913F5900A1}" destId="{E7F83F7D-631B-4B98-B7CD-4A76545B1D87}" srcOrd="0" destOrd="0" parTransId="{146BE183-143F-41BC-9814-F8525756B819}" sibTransId="{F08C3DE3-0DF9-49D9-BA1D-4802B5A3E508}"/>
    <dgm:cxn modelId="{46A3D0A3-B091-4B96-9554-80047E964EE5}" srcId="{7BD93244-1324-4D61-B0ED-278A8D19EA4F}" destId="{576C67C6-83A2-4087-9210-A1826704A529}" srcOrd="1" destOrd="0" parTransId="{10E5FFAC-4CB9-4C2F-834A-4B27A7ED85C1}" sibTransId="{68F9A791-05E4-4AC9-B36A-03591EA598C6}"/>
    <dgm:cxn modelId="{6DADF7A6-893F-4E21-BACB-270061963D6C}" type="presOf" srcId="{F60B0CEE-6048-445B-B8F6-A2D1924B5AF0}" destId="{CFB4C601-B411-41DE-BEFB-41275E551936}" srcOrd="1" destOrd="0" presId="urn:microsoft.com/office/officeart/2005/8/layout/orgChart1"/>
    <dgm:cxn modelId="{097838A7-729D-434D-93CA-AACF742D5E2B}" type="presOf" srcId="{A9AAFB87-5484-4D47-82B6-E5365CC49CD3}" destId="{AA29A3DE-DFBB-47ED-B10F-2EBF3B9720B4}" srcOrd="1" destOrd="0" presId="urn:microsoft.com/office/officeart/2005/8/layout/orgChart1"/>
    <dgm:cxn modelId="{4EC845AD-1CC0-4EF5-8C73-800B5704B704}" srcId="{05CAECDB-A473-4BF9-985A-F3D2DC444A48}" destId="{0D2D73F3-C228-47B0-BD8E-A5610D3BDBBE}" srcOrd="0" destOrd="0" parTransId="{24470A39-2F2E-4A14-8F9B-89943C85CF11}" sibTransId="{3531FCDA-49EB-4E25-B695-9970FB663208}"/>
    <dgm:cxn modelId="{9B4F50B2-A1C6-4FAD-8B65-81635E552472}" type="presOf" srcId="{05CAECDB-A473-4BF9-985A-F3D2DC444A48}" destId="{D242187E-8BAA-43FE-9C3A-A2C5CD2B3A2F}" srcOrd="0" destOrd="0" presId="urn:microsoft.com/office/officeart/2005/8/layout/orgChart1"/>
    <dgm:cxn modelId="{3D159BB9-A8BF-4CCE-9AAF-43EA437A4AE1}" srcId="{576C67C6-83A2-4087-9210-A1826704A529}" destId="{A9AAFB87-5484-4D47-82B6-E5365CC49CD3}" srcOrd="1" destOrd="0" parTransId="{CC95C029-948F-4727-AA79-886030911B18}" sibTransId="{41636B1E-8872-4F4E-B751-52654649482A}"/>
    <dgm:cxn modelId="{A3BD29BD-9935-4460-A611-2DDFE21E931D}" srcId="{7BD93244-1324-4D61-B0ED-278A8D19EA4F}" destId="{57B205C0-A98D-49D1-9429-8F3EA598CF37}" srcOrd="0" destOrd="0" parTransId="{2B21340F-14F6-410B-AD96-DE627F886350}" sibTransId="{60F42F62-C71B-4F2C-8CDB-44FFE209AE43}"/>
    <dgm:cxn modelId="{827784BD-594A-4663-AEAF-CD5CFE8E031B}" type="presOf" srcId="{F60B0CEE-6048-445B-B8F6-A2D1924B5AF0}" destId="{E1091B22-95F0-43CC-AD86-D9DD53DA94EC}" srcOrd="0" destOrd="0" presId="urn:microsoft.com/office/officeart/2005/8/layout/orgChart1"/>
    <dgm:cxn modelId="{D9BE4FC2-6D9C-4413-A4D3-6E24EBBEFD57}" type="presOf" srcId="{2897DDFC-B18C-4CB1-8B96-BC2A88F98A4D}" destId="{75C7B66D-8416-4E60-8141-163A450BBE21}" srcOrd="0" destOrd="0" presId="urn:microsoft.com/office/officeart/2005/8/layout/orgChart1"/>
    <dgm:cxn modelId="{944693C2-B59B-477F-80B6-ECF55EA659A3}" srcId="{576C67C6-83A2-4087-9210-A1826704A529}" destId="{5A003ABB-06C7-42AB-AC44-015279D766E1}" srcOrd="0" destOrd="0" parTransId="{8B59BCB7-C7F1-4674-B422-C516B7B7BF22}" sibTransId="{5DFE4A72-450B-49F3-B7FD-6020C2132934}"/>
    <dgm:cxn modelId="{0AAC80C3-15A0-47B0-A6FD-24113827A0FC}" type="presOf" srcId="{F8C73283-EE64-4C0D-856A-BB8A1AFB2B7D}" destId="{FA970E10-ED12-4708-9B06-D7EE799EC81D}" srcOrd="0" destOrd="0" presId="urn:microsoft.com/office/officeart/2005/8/layout/orgChart1"/>
    <dgm:cxn modelId="{495B15D7-3C77-4049-9BA1-16BE5D90EE5E}" srcId="{576C67C6-83A2-4087-9210-A1826704A529}" destId="{54650550-4ED9-4639-BF32-61D49408AFC3}" srcOrd="3" destOrd="0" parTransId="{A7FB202B-8AF9-48A9-9B2A-23414F1F5821}" sibTransId="{CF553571-9CEF-407B-9F23-4B4C7ECCEE98}"/>
    <dgm:cxn modelId="{D62016D9-4547-441F-9E46-84544049F950}" srcId="{F6678430-819F-4DEA-A7E8-B03D3EE4F5B9}" destId="{65CF5F96-0585-45A9-908A-18C437A28E55}" srcOrd="1" destOrd="0" parTransId="{8CFE4467-7075-4B59-BB43-860818E6600D}" sibTransId="{7D961EF6-0050-4652-8DF8-0DC5615D7FD1}"/>
    <dgm:cxn modelId="{2CFA8CD9-A6C7-41A2-8BE4-409ADBA3DE40}" type="presOf" srcId="{E7F83F7D-631B-4B98-B7CD-4A76545B1D87}" destId="{99A4876C-F16D-4C84-85EC-F96A55C4A568}" srcOrd="1" destOrd="0" presId="urn:microsoft.com/office/officeart/2005/8/layout/orgChart1"/>
    <dgm:cxn modelId="{8FB9C8D9-0F65-4646-A095-1A34B268483E}" type="presOf" srcId="{5A003ABB-06C7-42AB-AC44-015279D766E1}" destId="{3944E145-7B71-4755-BBFB-886DD31EDF89}" srcOrd="0" destOrd="0" presId="urn:microsoft.com/office/officeart/2005/8/layout/orgChart1"/>
    <dgm:cxn modelId="{D7649FDC-6A8F-4776-9CDC-921F7190AC13}" type="presOf" srcId="{99F21052-A242-4B91-BF9D-1A913F5900A1}" destId="{D29BEAE1-B5A9-4890-87BB-100A7ED2F1BC}" srcOrd="1" destOrd="0" presId="urn:microsoft.com/office/officeart/2005/8/layout/orgChart1"/>
    <dgm:cxn modelId="{CB51A7DC-2A0F-4E81-9A22-35432075FC1A}" srcId="{99F21052-A242-4B91-BF9D-1A913F5900A1}" destId="{CE31AC4F-F5B4-405B-B3C6-1C0F9452F733}" srcOrd="3" destOrd="0" parTransId="{2D518BAA-9A90-4529-9A97-CDBADD80E71F}" sibTransId="{ED44B2E9-8F3E-42EE-B902-D6BB2F4488E7}"/>
    <dgm:cxn modelId="{21D44EE4-A374-4735-8CA9-5DE32B387A26}" srcId="{576C67C6-83A2-4087-9210-A1826704A529}" destId="{18F02F8C-CE0D-4526-B21B-AA57C516BBA3}" srcOrd="6" destOrd="0" parTransId="{2897DDFC-B18C-4CB1-8B96-BC2A88F98A4D}" sibTransId="{66DED0E3-C262-4037-AEA9-18B6697A9F37}"/>
    <dgm:cxn modelId="{064526E5-8246-470D-ACD1-DDC419323509}" type="presOf" srcId="{2B21340F-14F6-410B-AD96-DE627F886350}" destId="{78189A2D-B050-449B-90E6-8776BA9B9C0A}" srcOrd="0" destOrd="0" presId="urn:microsoft.com/office/officeart/2005/8/layout/orgChart1"/>
    <dgm:cxn modelId="{FD3CDCE5-BF93-447E-8C68-3DB44EB1243E}" srcId="{57B205C0-A98D-49D1-9429-8F3EA598CF37}" destId="{114E3121-B90A-4AD4-BEB1-C4B5EE7E0118}" srcOrd="0" destOrd="0" parTransId="{AB22EE39-AF7C-43FC-83BD-CC8018B18882}" sibTransId="{65D60E41-AFFE-4CAB-A15E-C9ED897452CE}"/>
    <dgm:cxn modelId="{70861AE7-F8B3-434E-8ABA-EE6D30E51BB6}" type="presOf" srcId="{F6678430-819F-4DEA-A7E8-B03D3EE4F5B9}" destId="{3BC80320-D003-46F3-B20C-490B35528214}" srcOrd="0" destOrd="0" presId="urn:microsoft.com/office/officeart/2005/8/layout/orgChart1"/>
    <dgm:cxn modelId="{5CBB82E9-E333-4505-BE49-20C992CDFB2C}" type="presOf" srcId="{146BE183-143F-41BC-9814-F8525756B819}" destId="{A5B65C2F-FCEE-47F1-8515-FE5E7C2CA257}" srcOrd="0" destOrd="0" presId="urn:microsoft.com/office/officeart/2005/8/layout/orgChart1"/>
    <dgm:cxn modelId="{7B9647F0-3131-4B13-AA26-FE732580679E}" type="presOf" srcId="{57B205C0-A98D-49D1-9429-8F3EA598CF37}" destId="{8995FFD4-0546-45AB-8E55-C5DBB4244EE1}" srcOrd="1" destOrd="0" presId="urn:microsoft.com/office/officeart/2005/8/layout/orgChart1"/>
    <dgm:cxn modelId="{2B910F15-DC39-469D-94FE-BA693970C544}" type="presParOf" srcId="{3BC80320-D003-46F3-B20C-490B35528214}" destId="{7BDD1A76-A935-4F83-8AB9-A049DF5BF0B7}" srcOrd="0" destOrd="0" presId="urn:microsoft.com/office/officeart/2005/8/layout/orgChart1"/>
    <dgm:cxn modelId="{37205AB7-33CF-4AA4-B5F1-B606FD755A29}" type="presParOf" srcId="{7BDD1A76-A935-4F83-8AB9-A049DF5BF0B7}" destId="{709EEDA3-8A62-4893-A412-381EFC4EDCA0}" srcOrd="0" destOrd="0" presId="urn:microsoft.com/office/officeart/2005/8/layout/orgChart1"/>
    <dgm:cxn modelId="{A1A38ADE-71F2-4A6D-B7D9-D07E80649CD8}" type="presParOf" srcId="{709EEDA3-8A62-4893-A412-381EFC4EDCA0}" destId="{0F1A170E-2DA9-4CE8-8957-3C68A61A7416}" srcOrd="0" destOrd="0" presId="urn:microsoft.com/office/officeart/2005/8/layout/orgChart1"/>
    <dgm:cxn modelId="{ED180586-A441-48B0-A71C-C3AB890E435D}" type="presParOf" srcId="{709EEDA3-8A62-4893-A412-381EFC4EDCA0}" destId="{D29BEAE1-B5A9-4890-87BB-100A7ED2F1BC}" srcOrd="1" destOrd="0" presId="urn:microsoft.com/office/officeart/2005/8/layout/orgChart1"/>
    <dgm:cxn modelId="{C1BE52A5-FEA5-4F24-8C76-64864F374695}" type="presParOf" srcId="{7BDD1A76-A935-4F83-8AB9-A049DF5BF0B7}" destId="{4977AA77-BE9A-4C57-8434-5B1F9A8AABC2}" srcOrd="1" destOrd="0" presId="urn:microsoft.com/office/officeart/2005/8/layout/orgChart1"/>
    <dgm:cxn modelId="{79DE1114-4DA9-4E28-A85F-B94841BE0D76}" type="presParOf" srcId="{4977AA77-BE9A-4C57-8434-5B1F9A8AABC2}" destId="{FA970E10-ED12-4708-9B06-D7EE799EC81D}" srcOrd="0" destOrd="0" presId="urn:microsoft.com/office/officeart/2005/8/layout/orgChart1"/>
    <dgm:cxn modelId="{113970EF-CB70-4095-9413-7958A9FF4E17}" type="presParOf" srcId="{4977AA77-BE9A-4C57-8434-5B1F9A8AABC2}" destId="{0EB5496C-449A-4B6B-88E2-7E6A1AE823FA}" srcOrd="1" destOrd="0" presId="urn:microsoft.com/office/officeart/2005/8/layout/orgChart1"/>
    <dgm:cxn modelId="{7F0DB7B5-BD5A-4DEF-8EDD-0DBBE2123752}" type="presParOf" srcId="{0EB5496C-449A-4B6B-88E2-7E6A1AE823FA}" destId="{68EC3FA1-04F9-4D15-B48E-E08321585DB2}" srcOrd="0" destOrd="0" presId="urn:microsoft.com/office/officeart/2005/8/layout/orgChart1"/>
    <dgm:cxn modelId="{50C186F7-851F-470D-B2E7-E7AA16FB598E}" type="presParOf" srcId="{68EC3FA1-04F9-4D15-B48E-E08321585DB2}" destId="{9B2CC756-D22A-4FC6-AB3C-F4273B3D623C}" srcOrd="0" destOrd="0" presId="urn:microsoft.com/office/officeart/2005/8/layout/orgChart1"/>
    <dgm:cxn modelId="{8D0F706D-8FB4-4373-B596-B1CAB28989C3}" type="presParOf" srcId="{68EC3FA1-04F9-4D15-B48E-E08321585DB2}" destId="{9291072C-25F8-47AA-A04A-CDD862F3C45D}" srcOrd="1" destOrd="0" presId="urn:microsoft.com/office/officeart/2005/8/layout/orgChart1"/>
    <dgm:cxn modelId="{6174E432-C5E8-413C-B3A9-C257F557CFD4}" type="presParOf" srcId="{0EB5496C-449A-4B6B-88E2-7E6A1AE823FA}" destId="{10224A64-3D9F-4A37-B0D8-8671445AC818}" srcOrd="1" destOrd="0" presId="urn:microsoft.com/office/officeart/2005/8/layout/orgChart1"/>
    <dgm:cxn modelId="{BD0C3AA6-6DB2-43B1-A3CF-EB6CDFCF21E6}" type="presParOf" srcId="{10224A64-3D9F-4A37-B0D8-8671445AC818}" destId="{78189A2D-B050-449B-90E6-8776BA9B9C0A}" srcOrd="0" destOrd="0" presId="urn:microsoft.com/office/officeart/2005/8/layout/orgChart1"/>
    <dgm:cxn modelId="{B2C4DEF1-F74C-4264-8266-B8DFFCA2B1EC}" type="presParOf" srcId="{10224A64-3D9F-4A37-B0D8-8671445AC818}" destId="{CC781BAE-EB7C-4930-A644-813B1827EFB2}" srcOrd="1" destOrd="0" presId="urn:microsoft.com/office/officeart/2005/8/layout/orgChart1"/>
    <dgm:cxn modelId="{FC86C9C1-7787-4A68-BAA2-639ED3B3C4BD}" type="presParOf" srcId="{CC781BAE-EB7C-4930-A644-813B1827EFB2}" destId="{BFC7F842-F071-407C-943B-D42696BD86D1}" srcOrd="0" destOrd="0" presId="urn:microsoft.com/office/officeart/2005/8/layout/orgChart1"/>
    <dgm:cxn modelId="{46D9FE09-E7E2-4A25-A17B-130AC16FA56F}" type="presParOf" srcId="{BFC7F842-F071-407C-943B-D42696BD86D1}" destId="{FE487A86-6958-447B-AAED-EFF0B1E31E26}" srcOrd="0" destOrd="0" presId="urn:microsoft.com/office/officeart/2005/8/layout/orgChart1"/>
    <dgm:cxn modelId="{538BAF9B-E70D-4114-8F16-23B644924C0D}" type="presParOf" srcId="{BFC7F842-F071-407C-943B-D42696BD86D1}" destId="{8995FFD4-0546-45AB-8E55-C5DBB4244EE1}" srcOrd="1" destOrd="0" presId="urn:microsoft.com/office/officeart/2005/8/layout/orgChart1"/>
    <dgm:cxn modelId="{FD276E08-8578-4D7E-8E9D-076542E668A2}" type="presParOf" srcId="{CC781BAE-EB7C-4930-A644-813B1827EFB2}" destId="{8F9D2C8A-AB40-4AD2-8008-AFB771D069E2}" srcOrd="1" destOrd="0" presId="urn:microsoft.com/office/officeart/2005/8/layout/orgChart1"/>
    <dgm:cxn modelId="{38AB506C-1F01-4A82-8F79-D4C216F28578}" type="presParOf" srcId="{8F9D2C8A-AB40-4AD2-8008-AFB771D069E2}" destId="{DE533DE8-32C9-4817-926E-F7FADDE88B66}" srcOrd="0" destOrd="0" presId="urn:microsoft.com/office/officeart/2005/8/layout/orgChart1"/>
    <dgm:cxn modelId="{8D8F0E21-6F2C-4663-ABDF-8A1023C2D290}" type="presParOf" srcId="{8F9D2C8A-AB40-4AD2-8008-AFB771D069E2}" destId="{97762842-555C-48DC-877F-8265BEA5F9C5}" srcOrd="1" destOrd="0" presId="urn:microsoft.com/office/officeart/2005/8/layout/orgChart1"/>
    <dgm:cxn modelId="{5694A6ED-3FE3-4189-A78A-B3B1504CD24F}" type="presParOf" srcId="{97762842-555C-48DC-877F-8265BEA5F9C5}" destId="{6337CBC2-3A00-4576-9615-A875DA86EFD0}" srcOrd="0" destOrd="0" presId="urn:microsoft.com/office/officeart/2005/8/layout/orgChart1"/>
    <dgm:cxn modelId="{71A74118-4103-4121-97FC-7AD8B987B2D9}" type="presParOf" srcId="{6337CBC2-3A00-4576-9615-A875DA86EFD0}" destId="{601E328C-DEEE-4FA2-96E3-85A153BC9298}" srcOrd="0" destOrd="0" presId="urn:microsoft.com/office/officeart/2005/8/layout/orgChart1"/>
    <dgm:cxn modelId="{5E1F741C-8A95-4880-8DE0-B7EEE3EED254}" type="presParOf" srcId="{6337CBC2-3A00-4576-9615-A875DA86EFD0}" destId="{43DB5977-D75C-4CE0-B5EB-6522BB1C58BF}" srcOrd="1" destOrd="0" presId="urn:microsoft.com/office/officeart/2005/8/layout/orgChart1"/>
    <dgm:cxn modelId="{55B4802D-89D4-4E32-9AA0-EA0453D8EB37}" type="presParOf" srcId="{97762842-555C-48DC-877F-8265BEA5F9C5}" destId="{4F006378-AE3C-470C-83BA-CF59A1460FA8}" srcOrd="1" destOrd="0" presId="urn:microsoft.com/office/officeart/2005/8/layout/orgChart1"/>
    <dgm:cxn modelId="{54616F8D-D8CD-4372-B66F-9C9BAE0D9CEE}" type="presParOf" srcId="{97762842-555C-48DC-877F-8265BEA5F9C5}" destId="{276A34A3-5F1B-4FC3-B279-3BA2DCEC3E5E}" srcOrd="2" destOrd="0" presId="urn:microsoft.com/office/officeart/2005/8/layout/orgChart1"/>
    <dgm:cxn modelId="{257622FE-1A80-4F59-897B-F9418BA145BB}" type="presParOf" srcId="{CC781BAE-EB7C-4930-A644-813B1827EFB2}" destId="{A3055A98-72FC-46F7-BF39-C18FC8C8A04A}" srcOrd="2" destOrd="0" presId="urn:microsoft.com/office/officeart/2005/8/layout/orgChart1"/>
    <dgm:cxn modelId="{4C216E01-4512-4A5A-B350-F112086523CF}" type="presParOf" srcId="{10224A64-3D9F-4A37-B0D8-8671445AC818}" destId="{786644D6-F059-440B-BF3A-BF2A991F944D}" srcOrd="2" destOrd="0" presId="urn:microsoft.com/office/officeart/2005/8/layout/orgChart1"/>
    <dgm:cxn modelId="{E1FA9133-E5B8-4E17-A3D4-4DCE8764F128}" type="presParOf" srcId="{10224A64-3D9F-4A37-B0D8-8671445AC818}" destId="{42410C52-CBEE-4A4F-96D6-3DB1B4C171CC}" srcOrd="3" destOrd="0" presId="urn:microsoft.com/office/officeart/2005/8/layout/orgChart1"/>
    <dgm:cxn modelId="{5F303F23-FFA4-43A3-82C0-EEEFBC2677AD}" type="presParOf" srcId="{42410C52-CBEE-4A4F-96D6-3DB1B4C171CC}" destId="{9630F496-8C7E-4A39-BBC6-205773D69CCD}" srcOrd="0" destOrd="0" presId="urn:microsoft.com/office/officeart/2005/8/layout/orgChart1"/>
    <dgm:cxn modelId="{A642450D-D185-4464-8D4A-AFE75563FEB1}" type="presParOf" srcId="{9630F496-8C7E-4A39-BBC6-205773D69CCD}" destId="{44F15657-22A7-430F-A30A-EC62FBC75754}" srcOrd="0" destOrd="0" presId="urn:microsoft.com/office/officeart/2005/8/layout/orgChart1"/>
    <dgm:cxn modelId="{6104A0EC-1B7B-4595-B6E3-EFEE54DD98DF}" type="presParOf" srcId="{9630F496-8C7E-4A39-BBC6-205773D69CCD}" destId="{D5289539-BC22-4AD4-81CA-DE7389C17ABF}" srcOrd="1" destOrd="0" presId="urn:microsoft.com/office/officeart/2005/8/layout/orgChart1"/>
    <dgm:cxn modelId="{78151662-595E-432D-9DDA-68703A66C32D}" type="presParOf" srcId="{42410C52-CBEE-4A4F-96D6-3DB1B4C171CC}" destId="{9447D9E9-1809-4E23-A77D-6621916368AB}" srcOrd="1" destOrd="0" presId="urn:microsoft.com/office/officeart/2005/8/layout/orgChart1"/>
    <dgm:cxn modelId="{77E33B37-B280-48DB-B6FF-CD35BC335763}" type="presParOf" srcId="{9447D9E9-1809-4E23-A77D-6621916368AB}" destId="{F7491011-27DC-497B-8D3F-EAEAF5FA1ED5}" srcOrd="0" destOrd="0" presId="urn:microsoft.com/office/officeart/2005/8/layout/orgChart1"/>
    <dgm:cxn modelId="{ECDFA76A-4C24-47A3-BB6C-6EDBC37C9951}" type="presParOf" srcId="{9447D9E9-1809-4E23-A77D-6621916368AB}" destId="{24DCC514-4543-453A-BBB3-67FF2AD3BA3D}" srcOrd="1" destOrd="0" presId="urn:microsoft.com/office/officeart/2005/8/layout/orgChart1"/>
    <dgm:cxn modelId="{9141EC95-A9AD-47FA-B54E-62390CC9D8B6}" type="presParOf" srcId="{24DCC514-4543-453A-BBB3-67FF2AD3BA3D}" destId="{A5651A3D-6722-490F-8A52-1154A0310905}" srcOrd="0" destOrd="0" presId="urn:microsoft.com/office/officeart/2005/8/layout/orgChart1"/>
    <dgm:cxn modelId="{4879DA5F-188B-4DF2-B100-FC21537B1A50}" type="presParOf" srcId="{A5651A3D-6722-490F-8A52-1154A0310905}" destId="{3944E145-7B71-4755-BBFB-886DD31EDF89}" srcOrd="0" destOrd="0" presId="urn:microsoft.com/office/officeart/2005/8/layout/orgChart1"/>
    <dgm:cxn modelId="{5E54A619-F7C6-46FA-8D27-2C3B0D74D538}" type="presParOf" srcId="{A5651A3D-6722-490F-8A52-1154A0310905}" destId="{596FE886-F21C-4B43-B731-9E1D28FD855B}" srcOrd="1" destOrd="0" presId="urn:microsoft.com/office/officeart/2005/8/layout/orgChart1"/>
    <dgm:cxn modelId="{581F1752-DB0A-45F6-B815-3B159CB2F98E}" type="presParOf" srcId="{24DCC514-4543-453A-BBB3-67FF2AD3BA3D}" destId="{EF38ED92-C490-4AB9-A398-6D61FBC49854}" srcOrd="1" destOrd="0" presId="urn:microsoft.com/office/officeart/2005/8/layout/orgChart1"/>
    <dgm:cxn modelId="{61040273-F017-4D59-B029-EB8229D9A621}" type="presParOf" srcId="{24DCC514-4543-453A-BBB3-67FF2AD3BA3D}" destId="{1ED4E74E-2F79-4050-BCDC-7F5AE15614A0}" srcOrd="2" destOrd="0" presId="urn:microsoft.com/office/officeart/2005/8/layout/orgChart1"/>
    <dgm:cxn modelId="{9A8FC8CA-DDC1-4561-BE98-E67BEEB32932}" type="presParOf" srcId="{9447D9E9-1809-4E23-A77D-6621916368AB}" destId="{D206555B-0EB4-4952-86C0-72DF3B686836}" srcOrd="2" destOrd="0" presId="urn:microsoft.com/office/officeart/2005/8/layout/orgChart1"/>
    <dgm:cxn modelId="{D7653ECF-EB5F-483A-975D-B45E98B12A12}" type="presParOf" srcId="{9447D9E9-1809-4E23-A77D-6621916368AB}" destId="{1694665E-B76D-4B9B-849F-729DE5C34B2D}" srcOrd="3" destOrd="0" presId="urn:microsoft.com/office/officeart/2005/8/layout/orgChart1"/>
    <dgm:cxn modelId="{9EC3FBC8-0A2A-4603-A623-C6CDD2AE40E8}" type="presParOf" srcId="{1694665E-B76D-4B9B-849F-729DE5C34B2D}" destId="{0FCD6BC8-8355-4FC7-A8B9-0BD464838759}" srcOrd="0" destOrd="0" presId="urn:microsoft.com/office/officeart/2005/8/layout/orgChart1"/>
    <dgm:cxn modelId="{708D8B23-BC30-43E2-B20B-6B01B0B56B6B}" type="presParOf" srcId="{0FCD6BC8-8355-4FC7-A8B9-0BD464838759}" destId="{8FEE33AC-9FCA-4217-89D1-E62D940732F0}" srcOrd="0" destOrd="0" presId="urn:microsoft.com/office/officeart/2005/8/layout/orgChart1"/>
    <dgm:cxn modelId="{3D4E9822-1C70-4F1C-8101-9C2CFFDB97CB}" type="presParOf" srcId="{0FCD6BC8-8355-4FC7-A8B9-0BD464838759}" destId="{AA29A3DE-DFBB-47ED-B10F-2EBF3B9720B4}" srcOrd="1" destOrd="0" presId="urn:microsoft.com/office/officeart/2005/8/layout/orgChart1"/>
    <dgm:cxn modelId="{38198827-229B-4C69-812F-4780B5C82132}" type="presParOf" srcId="{1694665E-B76D-4B9B-849F-729DE5C34B2D}" destId="{59CDF259-97F4-4B55-937B-053D006A9F9A}" srcOrd="1" destOrd="0" presId="urn:microsoft.com/office/officeart/2005/8/layout/orgChart1"/>
    <dgm:cxn modelId="{9014A432-A197-47E9-8816-FD56BEFDEEBB}" type="presParOf" srcId="{1694665E-B76D-4B9B-849F-729DE5C34B2D}" destId="{5D107B64-AFDE-4206-BDE2-288D1B0B509B}" srcOrd="2" destOrd="0" presId="urn:microsoft.com/office/officeart/2005/8/layout/orgChart1"/>
    <dgm:cxn modelId="{04AD5011-11C3-4517-990D-0DF2ACCD9118}" type="presParOf" srcId="{9447D9E9-1809-4E23-A77D-6621916368AB}" destId="{A2E24B06-A9EB-4E17-8C65-5E8E10D557D3}" srcOrd="4" destOrd="0" presId="urn:microsoft.com/office/officeart/2005/8/layout/orgChart1"/>
    <dgm:cxn modelId="{9A9B58F4-43EB-4A84-9183-D3ECA8F144C0}" type="presParOf" srcId="{9447D9E9-1809-4E23-A77D-6621916368AB}" destId="{BDDAAA1A-D8B6-4366-BCDC-FCDE91824570}" srcOrd="5" destOrd="0" presId="urn:microsoft.com/office/officeart/2005/8/layout/orgChart1"/>
    <dgm:cxn modelId="{3790BE94-8B28-4644-9B54-234DFACB7544}" type="presParOf" srcId="{BDDAAA1A-D8B6-4366-BCDC-FCDE91824570}" destId="{3B71D413-37AD-4DB2-93DA-E14DE71FE95A}" srcOrd="0" destOrd="0" presId="urn:microsoft.com/office/officeart/2005/8/layout/orgChart1"/>
    <dgm:cxn modelId="{5A570DFD-DD23-4BDA-88C6-C05505DFCA4F}" type="presParOf" srcId="{3B71D413-37AD-4DB2-93DA-E14DE71FE95A}" destId="{105038C0-E3A6-429D-8E7D-C92952F5D0A8}" srcOrd="0" destOrd="0" presId="urn:microsoft.com/office/officeart/2005/8/layout/orgChart1"/>
    <dgm:cxn modelId="{8010B0BE-7CAD-41A4-B212-5D29ADBC7C57}" type="presParOf" srcId="{3B71D413-37AD-4DB2-93DA-E14DE71FE95A}" destId="{ED40F3A8-1F03-43D1-955F-3B97C7025F2F}" srcOrd="1" destOrd="0" presId="urn:microsoft.com/office/officeart/2005/8/layout/orgChart1"/>
    <dgm:cxn modelId="{ECB95013-285B-43AC-9039-2E4705480EC9}" type="presParOf" srcId="{BDDAAA1A-D8B6-4366-BCDC-FCDE91824570}" destId="{C2BE6642-DFC4-4726-9D1F-2AD6331159BF}" srcOrd="1" destOrd="0" presId="urn:microsoft.com/office/officeart/2005/8/layout/orgChart1"/>
    <dgm:cxn modelId="{CFF69612-15F0-4BE0-BDEA-8A24E7FB539B}" type="presParOf" srcId="{BDDAAA1A-D8B6-4366-BCDC-FCDE91824570}" destId="{8CA585DC-36EF-449D-B008-CBD2C09E028B}" srcOrd="2" destOrd="0" presId="urn:microsoft.com/office/officeart/2005/8/layout/orgChart1"/>
    <dgm:cxn modelId="{C6158F10-11C3-4F44-9C01-D2F38B54CE55}" type="presParOf" srcId="{9447D9E9-1809-4E23-A77D-6621916368AB}" destId="{6847BA42-BFFC-4AC3-84F3-6A039653DB7C}" srcOrd="6" destOrd="0" presId="urn:microsoft.com/office/officeart/2005/8/layout/orgChart1"/>
    <dgm:cxn modelId="{BC7F66F0-5940-4F7C-BFB1-FEB8E0467348}" type="presParOf" srcId="{9447D9E9-1809-4E23-A77D-6621916368AB}" destId="{02A5407C-C96D-4210-8DD9-3A01319F0B4D}" srcOrd="7" destOrd="0" presId="urn:microsoft.com/office/officeart/2005/8/layout/orgChart1"/>
    <dgm:cxn modelId="{607BB6E2-3EBE-4FE0-8664-B4B98D13DB55}" type="presParOf" srcId="{02A5407C-C96D-4210-8DD9-3A01319F0B4D}" destId="{C9FD8B61-B30C-4D17-84C3-3F6C70AB281D}" srcOrd="0" destOrd="0" presId="urn:microsoft.com/office/officeart/2005/8/layout/orgChart1"/>
    <dgm:cxn modelId="{75F4BC66-8857-4655-945B-92310B07BEB1}" type="presParOf" srcId="{C9FD8B61-B30C-4D17-84C3-3F6C70AB281D}" destId="{244E2BD0-6A98-4CFD-98EB-CE9155100827}" srcOrd="0" destOrd="0" presId="urn:microsoft.com/office/officeart/2005/8/layout/orgChart1"/>
    <dgm:cxn modelId="{1E41BE4A-2FC4-4175-8A18-F4EA0AF45EA0}" type="presParOf" srcId="{C9FD8B61-B30C-4D17-84C3-3F6C70AB281D}" destId="{419569EA-65A4-4FBA-B26F-069882C4BC67}" srcOrd="1" destOrd="0" presId="urn:microsoft.com/office/officeart/2005/8/layout/orgChart1"/>
    <dgm:cxn modelId="{38ED7354-104E-40D9-906B-1584E41D3D42}" type="presParOf" srcId="{02A5407C-C96D-4210-8DD9-3A01319F0B4D}" destId="{819D1E67-202B-4BC7-AA90-8C11B8EF70F2}" srcOrd="1" destOrd="0" presId="urn:microsoft.com/office/officeart/2005/8/layout/orgChart1"/>
    <dgm:cxn modelId="{FD9ED028-A659-4D3A-AC6B-FA41917D098F}" type="presParOf" srcId="{02A5407C-C96D-4210-8DD9-3A01319F0B4D}" destId="{B3114217-BC7F-4197-84DA-C0A6615F84BB}" srcOrd="2" destOrd="0" presId="urn:microsoft.com/office/officeart/2005/8/layout/orgChart1"/>
    <dgm:cxn modelId="{B09CD55F-E63C-47F2-9EAE-CE00CF035F4C}" type="presParOf" srcId="{9447D9E9-1809-4E23-A77D-6621916368AB}" destId="{081784EC-3D76-4FCE-B66E-9BC454B706B4}" srcOrd="8" destOrd="0" presId="urn:microsoft.com/office/officeart/2005/8/layout/orgChart1"/>
    <dgm:cxn modelId="{577CCCB6-A164-48B9-970F-C94F59365DEB}" type="presParOf" srcId="{9447D9E9-1809-4E23-A77D-6621916368AB}" destId="{500420A0-A074-4446-87BC-656F6DD07F75}" srcOrd="9" destOrd="0" presId="urn:microsoft.com/office/officeart/2005/8/layout/orgChart1"/>
    <dgm:cxn modelId="{0284C73A-BB60-453E-913A-6F3A3E2E7AC4}" type="presParOf" srcId="{500420A0-A074-4446-87BC-656F6DD07F75}" destId="{8E85AB80-AD31-434E-A156-295D8441A784}" srcOrd="0" destOrd="0" presId="urn:microsoft.com/office/officeart/2005/8/layout/orgChart1"/>
    <dgm:cxn modelId="{CEEE5A3F-C660-4455-9A90-723BF4627ACE}" type="presParOf" srcId="{8E85AB80-AD31-434E-A156-295D8441A784}" destId="{F05406B0-9DB9-4D08-96B0-2CDCEF278EAD}" srcOrd="0" destOrd="0" presId="urn:microsoft.com/office/officeart/2005/8/layout/orgChart1"/>
    <dgm:cxn modelId="{9EBD5F59-246F-4C88-92FE-00BBC16A654D}" type="presParOf" srcId="{8E85AB80-AD31-434E-A156-295D8441A784}" destId="{957B3109-765B-4738-B710-3803FEE4BE54}" srcOrd="1" destOrd="0" presId="urn:microsoft.com/office/officeart/2005/8/layout/orgChart1"/>
    <dgm:cxn modelId="{E989B1C5-C575-4928-B400-A481E31161EC}" type="presParOf" srcId="{500420A0-A074-4446-87BC-656F6DD07F75}" destId="{846F6263-2FF2-499F-9853-FA6363812B81}" srcOrd="1" destOrd="0" presId="urn:microsoft.com/office/officeart/2005/8/layout/orgChart1"/>
    <dgm:cxn modelId="{5786D1D8-BC8B-4A7C-9DB5-3DDC639EF988}" type="presParOf" srcId="{500420A0-A074-4446-87BC-656F6DD07F75}" destId="{4270EDAC-8AA5-4B12-81A4-7D3834E84855}" srcOrd="2" destOrd="0" presId="urn:microsoft.com/office/officeart/2005/8/layout/orgChart1"/>
    <dgm:cxn modelId="{CFC4CAAA-495B-421A-A17B-D6123904BD67}" type="presParOf" srcId="{9447D9E9-1809-4E23-A77D-6621916368AB}" destId="{C0EB6AEA-B795-46F7-BDDE-D2A49E728F4E}" srcOrd="10" destOrd="0" presId="urn:microsoft.com/office/officeart/2005/8/layout/orgChart1"/>
    <dgm:cxn modelId="{40FFB2E5-C77C-496C-A670-DF557A5B9F8B}" type="presParOf" srcId="{9447D9E9-1809-4E23-A77D-6621916368AB}" destId="{8B3DC6E0-3009-49DC-860D-3A951B1F7981}" srcOrd="11" destOrd="0" presId="urn:microsoft.com/office/officeart/2005/8/layout/orgChart1"/>
    <dgm:cxn modelId="{63309005-8AEE-491D-B7C4-788B229E0905}" type="presParOf" srcId="{8B3DC6E0-3009-49DC-860D-3A951B1F7981}" destId="{317824C2-A5AC-4C96-9A51-E9957395EB1D}" srcOrd="0" destOrd="0" presId="urn:microsoft.com/office/officeart/2005/8/layout/orgChart1"/>
    <dgm:cxn modelId="{43876860-1247-4C55-9D31-B6A8F4657CB0}" type="presParOf" srcId="{317824C2-A5AC-4C96-9A51-E9957395EB1D}" destId="{E1091B22-95F0-43CC-AD86-D9DD53DA94EC}" srcOrd="0" destOrd="0" presId="urn:microsoft.com/office/officeart/2005/8/layout/orgChart1"/>
    <dgm:cxn modelId="{37F68FC2-384D-4326-8A1F-F9227BE358CA}" type="presParOf" srcId="{317824C2-A5AC-4C96-9A51-E9957395EB1D}" destId="{CFB4C601-B411-41DE-BEFB-41275E551936}" srcOrd="1" destOrd="0" presId="urn:microsoft.com/office/officeart/2005/8/layout/orgChart1"/>
    <dgm:cxn modelId="{ECC5D34D-520C-408F-BEEF-D34AE952A5B8}" type="presParOf" srcId="{8B3DC6E0-3009-49DC-860D-3A951B1F7981}" destId="{2EC5CFDB-D41E-40FD-90C8-FDDB1EE60C04}" srcOrd="1" destOrd="0" presId="urn:microsoft.com/office/officeart/2005/8/layout/orgChart1"/>
    <dgm:cxn modelId="{FFAA4D08-BC0A-47BF-A706-252C3C2B7592}" type="presParOf" srcId="{8B3DC6E0-3009-49DC-860D-3A951B1F7981}" destId="{877B371A-D7C1-4048-B484-8923829D30E9}" srcOrd="2" destOrd="0" presId="urn:microsoft.com/office/officeart/2005/8/layout/orgChart1"/>
    <dgm:cxn modelId="{703CD130-0435-48E6-9E24-7737B100B9FB}" type="presParOf" srcId="{9447D9E9-1809-4E23-A77D-6621916368AB}" destId="{75C7B66D-8416-4E60-8141-163A450BBE21}" srcOrd="12" destOrd="0" presId="urn:microsoft.com/office/officeart/2005/8/layout/orgChart1"/>
    <dgm:cxn modelId="{94ACA442-7B9D-43DA-BFB0-E548E1C96A2A}" type="presParOf" srcId="{9447D9E9-1809-4E23-A77D-6621916368AB}" destId="{E7D426DA-08A3-474A-8F0C-C47BF1944333}" srcOrd="13" destOrd="0" presId="urn:microsoft.com/office/officeart/2005/8/layout/orgChart1"/>
    <dgm:cxn modelId="{E1E75FD0-6957-4E56-B423-C8F3517946F8}" type="presParOf" srcId="{E7D426DA-08A3-474A-8F0C-C47BF1944333}" destId="{5A7A7E7D-E686-41B7-80E3-B151D7EFCBAF}" srcOrd="0" destOrd="0" presId="urn:microsoft.com/office/officeart/2005/8/layout/orgChart1"/>
    <dgm:cxn modelId="{13D8E042-38A9-43BE-A89B-188BC805465D}" type="presParOf" srcId="{5A7A7E7D-E686-41B7-80E3-B151D7EFCBAF}" destId="{C6CCE2FA-2991-47B8-B413-36E9494243C9}" srcOrd="0" destOrd="0" presId="urn:microsoft.com/office/officeart/2005/8/layout/orgChart1"/>
    <dgm:cxn modelId="{57725EA2-F386-4347-8465-E7D297A24020}" type="presParOf" srcId="{5A7A7E7D-E686-41B7-80E3-B151D7EFCBAF}" destId="{F2860DF4-15EE-4461-A415-C3276E1BC101}" srcOrd="1" destOrd="0" presId="urn:microsoft.com/office/officeart/2005/8/layout/orgChart1"/>
    <dgm:cxn modelId="{317505B3-6EBE-4FDE-AECB-320CC4236B39}" type="presParOf" srcId="{E7D426DA-08A3-474A-8F0C-C47BF1944333}" destId="{FF99FF3A-508F-480A-AA2C-EE26AE9955BA}" srcOrd="1" destOrd="0" presId="urn:microsoft.com/office/officeart/2005/8/layout/orgChart1"/>
    <dgm:cxn modelId="{52E9A2EC-292A-4E3C-82E5-0F1ABFA2D30E}" type="presParOf" srcId="{E7D426DA-08A3-474A-8F0C-C47BF1944333}" destId="{E6D3276F-D811-4D8F-B7CA-A09D87949097}" srcOrd="2" destOrd="0" presId="urn:microsoft.com/office/officeart/2005/8/layout/orgChart1"/>
    <dgm:cxn modelId="{964139ED-E661-4423-8753-B572AE9CA6E1}" type="presParOf" srcId="{42410C52-CBEE-4A4F-96D6-3DB1B4C171CC}" destId="{18C6E61C-C78A-431D-9AAC-7F1E30CB4073}" srcOrd="2" destOrd="0" presId="urn:microsoft.com/office/officeart/2005/8/layout/orgChart1"/>
    <dgm:cxn modelId="{9590CD59-E02E-405D-8A05-9025117B3D08}" type="presParOf" srcId="{0EB5496C-449A-4B6B-88E2-7E6A1AE823FA}" destId="{FCDDFDFB-9F39-446D-828D-C094E196E239}" srcOrd="2" destOrd="0" presId="urn:microsoft.com/office/officeart/2005/8/layout/orgChart1"/>
    <dgm:cxn modelId="{16F46EA9-DE82-4B30-878E-A716B40DFADC}" type="presParOf" srcId="{4977AA77-BE9A-4C57-8434-5B1F9A8AABC2}" destId="{C83642C6-ED82-40AB-A06A-72019B35F1C3}" srcOrd="2" destOrd="0" presId="urn:microsoft.com/office/officeart/2005/8/layout/orgChart1"/>
    <dgm:cxn modelId="{7A328830-B739-4468-9C5A-AA2777AD609D}" type="presParOf" srcId="{4977AA77-BE9A-4C57-8434-5B1F9A8AABC2}" destId="{92CFB9B9-2EE9-4F96-82FB-9E9422DC2AF8}" srcOrd="3" destOrd="0" presId="urn:microsoft.com/office/officeart/2005/8/layout/orgChart1"/>
    <dgm:cxn modelId="{B00E87B6-0307-4682-B892-C1170536C40E}" type="presParOf" srcId="{92CFB9B9-2EE9-4F96-82FB-9E9422DC2AF8}" destId="{0B35BA5F-F87C-410C-8DD3-371C47797205}" srcOrd="0" destOrd="0" presId="urn:microsoft.com/office/officeart/2005/8/layout/orgChart1"/>
    <dgm:cxn modelId="{405BDAD9-702C-4D82-A7FF-92D3E37FA2DA}" type="presParOf" srcId="{0B35BA5F-F87C-410C-8DD3-371C47797205}" destId="{D242187E-8BAA-43FE-9C3A-A2C5CD2B3A2F}" srcOrd="0" destOrd="0" presId="urn:microsoft.com/office/officeart/2005/8/layout/orgChart1"/>
    <dgm:cxn modelId="{471C15CA-A3F4-42D6-94E4-A44619C5AD00}" type="presParOf" srcId="{0B35BA5F-F87C-410C-8DD3-371C47797205}" destId="{61738590-59B4-4EEB-BA46-A5C8003AB5F8}" srcOrd="1" destOrd="0" presId="urn:microsoft.com/office/officeart/2005/8/layout/orgChart1"/>
    <dgm:cxn modelId="{3A2D1319-6576-4D4C-98E1-9B51B38B6F3E}" type="presParOf" srcId="{92CFB9B9-2EE9-4F96-82FB-9E9422DC2AF8}" destId="{15912FF8-450A-4BD4-99F1-29A51F5F6A90}" srcOrd="1" destOrd="0" presId="urn:microsoft.com/office/officeart/2005/8/layout/orgChart1"/>
    <dgm:cxn modelId="{CAF4D590-1F79-4584-B34F-F830D01DFA7C}" type="presParOf" srcId="{15912FF8-450A-4BD4-99F1-29A51F5F6A90}" destId="{5FC4EEFC-68A9-4EEE-BD10-751C2D480EB7}" srcOrd="0" destOrd="0" presId="urn:microsoft.com/office/officeart/2005/8/layout/orgChart1"/>
    <dgm:cxn modelId="{EB235E45-BC4A-4A73-B351-9753866D28AB}" type="presParOf" srcId="{15912FF8-450A-4BD4-99F1-29A51F5F6A90}" destId="{87FDB60D-19B7-4E00-A5D7-F75C721AF0CD}" srcOrd="1" destOrd="0" presId="urn:microsoft.com/office/officeart/2005/8/layout/orgChart1"/>
    <dgm:cxn modelId="{AB5337B2-9101-4A6F-B30A-4EF738F2E526}" type="presParOf" srcId="{87FDB60D-19B7-4E00-A5D7-F75C721AF0CD}" destId="{030D01EE-E953-4B3F-87D8-560A7ED4D504}" srcOrd="0" destOrd="0" presId="urn:microsoft.com/office/officeart/2005/8/layout/orgChart1"/>
    <dgm:cxn modelId="{FBCC3C49-6576-410B-AB41-FA493673A88A}" type="presParOf" srcId="{030D01EE-E953-4B3F-87D8-560A7ED4D504}" destId="{2225F19B-AEDD-4350-8207-3FDBD81ED4B8}" srcOrd="0" destOrd="0" presId="urn:microsoft.com/office/officeart/2005/8/layout/orgChart1"/>
    <dgm:cxn modelId="{AAE84B95-5A64-4CEA-A085-6C9705CBA929}" type="presParOf" srcId="{030D01EE-E953-4B3F-87D8-560A7ED4D504}" destId="{1AD07B90-F4ED-4867-AC27-1579C2C2E75D}" srcOrd="1" destOrd="0" presId="urn:microsoft.com/office/officeart/2005/8/layout/orgChart1"/>
    <dgm:cxn modelId="{8568AF5D-5B06-48F8-A0B5-2FA79FC60D5F}" type="presParOf" srcId="{87FDB60D-19B7-4E00-A5D7-F75C721AF0CD}" destId="{E705D4B2-4ABD-4857-965B-2F4B165CB147}" srcOrd="1" destOrd="0" presId="urn:microsoft.com/office/officeart/2005/8/layout/orgChart1"/>
    <dgm:cxn modelId="{09FC78B8-4DF5-4377-9ABD-E8E03970C572}" type="presParOf" srcId="{87FDB60D-19B7-4E00-A5D7-F75C721AF0CD}" destId="{CCDE4935-D9C1-402B-B7D9-FF84FAFCE3A8}" srcOrd="2" destOrd="0" presId="urn:microsoft.com/office/officeart/2005/8/layout/orgChart1"/>
    <dgm:cxn modelId="{94349660-1DD7-4EDE-999A-394BBF76D95E}" type="presParOf" srcId="{92CFB9B9-2EE9-4F96-82FB-9E9422DC2AF8}" destId="{C78C10EE-A485-439F-A304-2606675CB86A}" srcOrd="2" destOrd="0" presId="urn:microsoft.com/office/officeart/2005/8/layout/orgChart1"/>
    <dgm:cxn modelId="{1FFBB366-BCF8-42FD-BDC3-6491E9C48305}" type="presParOf" srcId="{7BDD1A76-A935-4F83-8AB9-A049DF5BF0B7}" destId="{CE1BF0F3-22D4-421A-97EE-6E9FE588AFDE}" srcOrd="2" destOrd="0" presId="urn:microsoft.com/office/officeart/2005/8/layout/orgChart1"/>
    <dgm:cxn modelId="{0360F1A6-DA94-4B6E-B419-759B30D8D405}" type="presParOf" srcId="{CE1BF0F3-22D4-421A-97EE-6E9FE588AFDE}" destId="{A5B65C2F-FCEE-47F1-8515-FE5E7C2CA257}" srcOrd="0" destOrd="0" presId="urn:microsoft.com/office/officeart/2005/8/layout/orgChart1"/>
    <dgm:cxn modelId="{81B0DC73-4848-4C13-ABDB-13D4A9C73CF1}" type="presParOf" srcId="{CE1BF0F3-22D4-421A-97EE-6E9FE588AFDE}" destId="{0EA111FB-F4A7-43B0-B86B-52ABDA025B93}" srcOrd="1" destOrd="0" presId="urn:microsoft.com/office/officeart/2005/8/layout/orgChart1"/>
    <dgm:cxn modelId="{D6061605-A4DC-4152-A23D-214E02391B70}" type="presParOf" srcId="{0EA111FB-F4A7-43B0-B86B-52ABDA025B93}" destId="{33FB3057-C0D7-457D-A0C6-83DC4C8EE8DB}" srcOrd="0" destOrd="0" presId="urn:microsoft.com/office/officeart/2005/8/layout/orgChart1"/>
    <dgm:cxn modelId="{FAD65F6F-A5E4-4A5E-90A3-9943DDD57B5E}" type="presParOf" srcId="{33FB3057-C0D7-457D-A0C6-83DC4C8EE8DB}" destId="{007961CB-049F-440F-8035-AB620AF27E30}" srcOrd="0" destOrd="0" presId="urn:microsoft.com/office/officeart/2005/8/layout/orgChart1"/>
    <dgm:cxn modelId="{F5681011-4BE2-4FD5-B5E9-697A15CF98AD}" type="presParOf" srcId="{33FB3057-C0D7-457D-A0C6-83DC4C8EE8DB}" destId="{99A4876C-F16D-4C84-85EC-F96A55C4A568}" srcOrd="1" destOrd="0" presId="urn:microsoft.com/office/officeart/2005/8/layout/orgChart1"/>
    <dgm:cxn modelId="{B236DE6B-D949-4AB8-8362-263167ED4449}" type="presParOf" srcId="{0EA111FB-F4A7-43B0-B86B-52ABDA025B93}" destId="{C8F749B1-F526-4B7F-8A2E-26B7BD7C5593}" srcOrd="1" destOrd="0" presId="urn:microsoft.com/office/officeart/2005/8/layout/orgChart1"/>
    <dgm:cxn modelId="{0EDB999B-C6AB-4400-B46C-94CE28A0EF5F}" type="presParOf" srcId="{0EA111FB-F4A7-43B0-B86B-52ABDA025B93}" destId="{1D4D9774-D19C-4CB7-AF5C-5CEDA812A50C}" srcOrd="2" destOrd="0" presId="urn:microsoft.com/office/officeart/2005/8/layout/orgChart1"/>
    <dgm:cxn modelId="{594DA83A-0F33-4B8D-B12F-80F1F5CDFD20}" type="presParOf" srcId="{CE1BF0F3-22D4-421A-97EE-6E9FE588AFDE}" destId="{E4F79474-A010-4FA2-A403-DBE972E932CB}" srcOrd="2" destOrd="0" presId="urn:microsoft.com/office/officeart/2005/8/layout/orgChart1"/>
    <dgm:cxn modelId="{00C8E3DF-ADE1-4406-B22A-D0012A6E41AC}" type="presParOf" srcId="{CE1BF0F3-22D4-421A-97EE-6E9FE588AFDE}" destId="{309DEDCE-0EF2-49C5-B319-1981C553DB65}" srcOrd="3" destOrd="0" presId="urn:microsoft.com/office/officeart/2005/8/layout/orgChart1"/>
    <dgm:cxn modelId="{49037D69-BBC2-44E9-9870-4EAF58F8BE56}" type="presParOf" srcId="{309DEDCE-0EF2-49C5-B319-1981C553DB65}" destId="{0CFA65DC-8B17-48EA-999D-331CDEC79C49}" srcOrd="0" destOrd="0" presId="urn:microsoft.com/office/officeart/2005/8/layout/orgChart1"/>
    <dgm:cxn modelId="{EA55165F-9006-47AA-865F-8D95080C11A4}" type="presParOf" srcId="{0CFA65DC-8B17-48EA-999D-331CDEC79C49}" destId="{CC0BF45B-C460-4C67-91B7-855BD45095C7}" srcOrd="0" destOrd="0" presId="urn:microsoft.com/office/officeart/2005/8/layout/orgChart1"/>
    <dgm:cxn modelId="{886871CA-B0FB-4BBE-A656-924E9484DE79}" type="presParOf" srcId="{0CFA65DC-8B17-48EA-999D-331CDEC79C49}" destId="{5E1ABA27-F2D5-4711-965E-A4E775EA729E}" srcOrd="1" destOrd="0" presId="urn:microsoft.com/office/officeart/2005/8/layout/orgChart1"/>
    <dgm:cxn modelId="{BE1AD523-1EBD-4598-9BC6-5E5CECC1ADB9}" type="presParOf" srcId="{309DEDCE-0EF2-49C5-B319-1981C553DB65}" destId="{B637F000-CCF1-4E8A-BC62-0B294C80A0B3}" srcOrd="1" destOrd="0" presId="urn:microsoft.com/office/officeart/2005/8/layout/orgChart1"/>
    <dgm:cxn modelId="{84E1011C-2974-4E15-A229-5B7395FC5508}" type="presParOf" srcId="{309DEDCE-0EF2-49C5-B319-1981C553DB65}" destId="{742C7B38-BBFC-4C32-981E-6996E7677A71}" srcOrd="2" destOrd="0" presId="urn:microsoft.com/office/officeart/2005/8/layout/orgChart1"/>
    <dgm:cxn modelId="{8C84F17B-A0C1-45E1-B448-5B048259754A}" type="presParOf" srcId="{3BC80320-D003-46F3-B20C-490B35528214}" destId="{445431A2-6143-4C4C-A36A-D98DCA23CA54}" srcOrd="1" destOrd="0" presId="urn:microsoft.com/office/officeart/2005/8/layout/orgChart1"/>
    <dgm:cxn modelId="{F129BEE4-A879-4326-A1E1-EB484B0B9261}" type="presParOf" srcId="{445431A2-6143-4C4C-A36A-D98DCA23CA54}" destId="{ABF03BAA-1831-42D2-BB2C-9D14530B3715}" srcOrd="0" destOrd="0" presId="urn:microsoft.com/office/officeart/2005/8/layout/orgChart1"/>
    <dgm:cxn modelId="{D08142FA-1F2A-458C-B8AC-6E3C0F115EB9}" type="presParOf" srcId="{ABF03BAA-1831-42D2-BB2C-9D14530B3715}" destId="{6FD190A3-AFDF-4BFC-9C30-298035E23069}" srcOrd="0" destOrd="0" presId="urn:microsoft.com/office/officeart/2005/8/layout/orgChart1"/>
    <dgm:cxn modelId="{F336FF44-6CCF-4BD7-A0F9-A63251D560BE}" type="presParOf" srcId="{ABF03BAA-1831-42D2-BB2C-9D14530B3715}" destId="{F4A732A5-DA0D-499D-B060-CE5516971217}" srcOrd="1" destOrd="0" presId="urn:microsoft.com/office/officeart/2005/8/layout/orgChart1"/>
    <dgm:cxn modelId="{283C0E95-9BAF-4848-9078-3438DA3F1907}" type="presParOf" srcId="{445431A2-6143-4C4C-A36A-D98DCA23CA54}" destId="{750C0418-33F3-4077-9C65-4CCDC69D7166}" srcOrd="1" destOrd="0" presId="urn:microsoft.com/office/officeart/2005/8/layout/orgChart1"/>
    <dgm:cxn modelId="{6A019E32-2B7A-4445-B3B3-C01C762A3C27}" type="presParOf" srcId="{445431A2-6143-4C4C-A36A-D98DCA23CA54}" destId="{1D3D5EEB-CE41-41BD-9926-0C32EB38D7B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124A8B-786E-4940-9531-EDF0FA1197B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C153B1-8963-47BA-B71C-55A89CF1AD3C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Community and Human Services</a:t>
          </a:r>
          <a:r>
            <a:rPr lang="en-US" sz="2100" b="1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1350" b="1" dirty="0">
              <a:latin typeface="Arial" panose="020B0604020202020204" pitchFamily="34" charset="0"/>
              <a:cs typeface="Arial" panose="020B0604020202020204" pitchFamily="34" charset="0"/>
            </a:rPr>
            <a:t>Kristi Sonntag  -  Director</a:t>
          </a:r>
          <a:endParaRPr lang="en-US" sz="1350" dirty="0"/>
        </a:p>
      </dgm:t>
    </dgm:pt>
    <dgm:pt modelId="{4FE90991-1D16-47AB-A200-F21CBF110674}" type="parTrans" cxnId="{E4676C62-E48E-4E39-8890-2AA59C5DA7FB}">
      <dgm:prSet/>
      <dgm:spPr/>
      <dgm:t>
        <a:bodyPr/>
        <a:lstStyle/>
        <a:p>
          <a:endParaRPr lang="en-US"/>
        </a:p>
      </dgm:t>
    </dgm:pt>
    <dgm:pt modelId="{B09808CD-11ED-4677-9040-B2226D8E8076}" type="sibTrans" cxnId="{E4676C62-E48E-4E39-8890-2AA59C5DA7FB}">
      <dgm:prSet/>
      <dgm:spPr/>
      <dgm:t>
        <a:bodyPr/>
        <a:lstStyle/>
        <a:p>
          <a:endParaRPr lang="en-US"/>
        </a:p>
      </dgm:t>
    </dgm:pt>
    <dgm:pt modelId="{B76D73F4-C271-4549-A700-B590D02849CB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100" b="1" dirty="0">
              <a:solidFill>
                <a:srgbClr val="FFFF00"/>
              </a:solidFill>
            </a:rPr>
            <a:t>State and Federal Grant Operations</a:t>
          </a:r>
          <a:r>
            <a:rPr lang="en-US" sz="1400" dirty="0"/>
            <a:t>              </a:t>
          </a:r>
          <a:r>
            <a:rPr lang="en-US" sz="1000" b="1" dirty="0"/>
            <a:t>Federal/State Grant Manager</a:t>
          </a:r>
          <a:r>
            <a:rPr lang="en-US" sz="1000" dirty="0"/>
            <a:t>     </a:t>
          </a:r>
          <a:r>
            <a:rPr lang="en-US" sz="1000" b="1" dirty="0">
              <a:solidFill>
                <a:schemeClr val="bg1"/>
              </a:solidFill>
            </a:rPr>
            <a:t>Vanessa Collier</a:t>
          </a:r>
          <a:endParaRPr lang="en-US" sz="1400" b="1" dirty="0">
            <a:solidFill>
              <a:schemeClr val="bg1"/>
            </a:solidFill>
          </a:endParaRPr>
        </a:p>
      </dgm:t>
    </dgm:pt>
    <dgm:pt modelId="{A67845CF-CC2F-4A56-88F2-13C296EDEC71}" type="parTrans" cxnId="{D97A06E3-0C93-4919-9EE7-8A1000FAE2DC}">
      <dgm:prSet/>
      <dgm:spPr/>
      <dgm:t>
        <a:bodyPr/>
        <a:lstStyle/>
        <a:p>
          <a:endParaRPr lang="en-US"/>
        </a:p>
      </dgm:t>
    </dgm:pt>
    <dgm:pt modelId="{E2354A57-EB72-443C-BF59-F85747FE9EA9}" type="sibTrans" cxnId="{D97A06E3-0C93-4919-9EE7-8A1000FAE2DC}">
      <dgm:prSet/>
      <dgm:spPr/>
      <dgm:t>
        <a:bodyPr/>
        <a:lstStyle/>
        <a:p>
          <a:endParaRPr lang="en-US"/>
        </a:p>
      </dgm:t>
    </dgm:pt>
    <dgm:pt modelId="{B5A0B8DB-43BA-444C-8C72-705190FC8D99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100" b="1" dirty="0">
              <a:solidFill>
                <a:srgbClr val="FFFF00"/>
              </a:solidFill>
            </a:rPr>
            <a:t> COVID Disaster Program</a:t>
          </a:r>
          <a:r>
            <a:rPr lang="en-US" sz="1100" dirty="0"/>
            <a:t>   </a:t>
          </a:r>
          <a:r>
            <a:rPr lang="en-US" sz="1000" b="1" dirty="0"/>
            <a:t>Federal/State Grant Manager               Tara Bishop</a:t>
          </a:r>
          <a:endParaRPr lang="en-US" sz="1050" b="1" dirty="0"/>
        </a:p>
      </dgm:t>
    </dgm:pt>
    <dgm:pt modelId="{36D71886-4E93-41FC-817C-1AF1E4D4A2E4}" type="parTrans" cxnId="{FC5AF939-8F9C-47BB-AA53-7427C3188EC0}">
      <dgm:prSet/>
      <dgm:spPr/>
      <dgm:t>
        <a:bodyPr/>
        <a:lstStyle/>
        <a:p>
          <a:endParaRPr lang="en-US"/>
        </a:p>
      </dgm:t>
    </dgm:pt>
    <dgm:pt modelId="{BEEA6A0E-6329-456F-9F3E-5D693BBFBB20}" type="sibTrans" cxnId="{FC5AF939-8F9C-47BB-AA53-7427C3188EC0}">
      <dgm:prSet/>
      <dgm:spPr/>
      <dgm:t>
        <a:bodyPr/>
        <a:lstStyle/>
        <a:p>
          <a:endParaRPr lang="en-US"/>
        </a:p>
      </dgm:t>
    </dgm:pt>
    <dgm:pt modelId="{38B4FDA3-AA70-4888-BD1C-3212367624C7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100" b="1" dirty="0">
              <a:solidFill>
                <a:srgbClr val="FFFF00"/>
              </a:solidFill>
            </a:rPr>
            <a:t>Social, Senior, &amp; Nutrition Management</a:t>
          </a:r>
          <a:r>
            <a:rPr lang="en-US" sz="1200" b="1" dirty="0">
              <a:solidFill>
                <a:srgbClr val="FFFF00"/>
              </a:solidFill>
            </a:rPr>
            <a:t>                             </a:t>
          </a:r>
          <a:r>
            <a:rPr lang="en-US" sz="950" b="1" dirty="0">
              <a:solidFill>
                <a:schemeClr val="bg1"/>
              </a:solidFill>
            </a:rPr>
            <a:t>Social, Senior, &amp; Nutrition Manager</a:t>
          </a:r>
          <a:r>
            <a:rPr lang="en-US" sz="1000" b="1" dirty="0">
              <a:solidFill>
                <a:schemeClr val="bg1"/>
              </a:solidFill>
            </a:rPr>
            <a:t>  Tami Bailey</a:t>
          </a:r>
        </a:p>
      </dgm:t>
    </dgm:pt>
    <dgm:pt modelId="{3830B6FB-27E4-4AB5-96DE-AE2C72A9DACB}" type="parTrans" cxnId="{744C1B9A-7D7F-4C82-A5F9-F8BB1A276AA4}">
      <dgm:prSet/>
      <dgm:spPr/>
      <dgm:t>
        <a:bodyPr/>
        <a:lstStyle/>
        <a:p>
          <a:endParaRPr lang="en-US"/>
        </a:p>
      </dgm:t>
    </dgm:pt>
    <dgm:pt modelId="{9A51A7E5-D02A-4944-91BE-E49F00D395DD}" type="sibTrans" cxnId="{744C1B9A-7D7F-4C82-A5F9-F8BB1A276AA4}">
      <dgm:prSet/>
      <dgm:spPr/>
      <dgm:t>
        <a:bodyPr/>
        <a:lstStyle/>
        <a:p>
          <a:endParaRPr lang="en-US"/>
        </a:p>
      </dgm:t>
    </dgm:pt>
    <dgm:pt modelId="{97887783-2542-4163-9F81-BEB028C9ECC2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200" b="1" dirty="0">
              <a:solidFill>
                <a:srgbClr val="FFFF00"/>
              </a:solidFill>
            </a:rPr>
            <a:t>Assistant Division Director</a:t>
          </a:r>
          <a:r>
            <a:rPr lang="en-US" sz="1350" b="1" dirty="0"/>
            <a:t> </a:t>
          </a:r>
          <a:r>
            <a:rPr lang="en-US" sz="1600" b="1" dirty="0"/>
            <a:t>            </a:t>
          </a:r>
          <a:r>
            <a:rPr lang="en-US" sz="1200" b="1" dirty="0"/>
            <a:t>Donald Luciano</a:t>
          </a:r>
          <a:endParaRPr lang="en-US" sz="1300" dirty="0"/>
        </a:p>
      </dgm:t>
    </dgm:pt>
    <dgm:pt modelId="{305C745B-E08B-4BF6-A469-15DD5EAA52FE}" type="parTrans" cxnId="{97F0DFDC-73C3-442D-B2D0-590EA64342C8}">
      <dgm:prSet/>
      <dgm:spPr/>
      <dgm:t>
        <a:bodyPr/>
        <a:lstStyle/>
        <a:p>
          <a:endParaRPr lang="en-US"/>
        </a:p>
      </dgm:t>
    </dgm:pt>
    <dgm:pt modelId="{2C22226C-43E2-4080-9665-9316EBB12802}" type="sibTrans" cxnId="{97F0DFDC-73C3-442D-B2D0-590EA64342C8}">
      <dgm:prSet/>
      <dgm:spPr/>
      <dgm:t>
        <a:bodyPr/>
        <a:lstStyle/>
        <a:p>
          <a:endParaRPr lang="en-US"/>
        </a:p>
      </dgm:t>
    </dgm:pt>
    <dgm:pt modelId="{E62072D2-2498-4392-915F-BCF6F06E0E96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800" b="1" dirty="0"/>
            <a:t>Ops. Support Spec. I </a:t>
          </a:r>
          <a:r>
            <a:rPr lang="en-US" sz="800" dirty="0"/>
            <a:t>                  Barbetta Hutchinson Ann Lobasco</a:t>
          </a:r>
        </a:p>
      </dgm:t>
    </dgm:pt>
    <dgm:pt modelId="{55AAA713-CC41-404C-8DD8-7C3F250EC4AE}" type="parTrans" cxnId="{4B0F3B46-E988-4730-831E-16E8123BE9E3}">
      <dgm:prSet/>
      <dgm:spPr/>
      <dgm:t>
        <a:bodyPr/>
        <a:lstStyle/>
        <a:p>
          <a:endParaRPr lang="en-US"/>
        </a:p>
      </dgm:t>
    </dgm:pt>
    <dgm:pt modelId="{7004B47B-08AB-4477-9412-139CE8914B6D}" type="sibTrans" cxnId="{4B0F3B46-E988-4730-831E-16E8123BE9E3}">
      <dgm:prSet/>
      <dgm:spPr/>
      <dgm:t>
        <a:bodyPr/>
        <a:lstStyle/>
        <a:p>
          <a:endParaRPr lang="en-US"/>
        </a:p>
      </dgm:t>
    </dgm:pt>
    <dgm:pt modelId="{50689F31-1C1D-4B9F-92ED-C960124CE2E0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800" b="1" dirty="0"/>
            <a:t>Ops. Sup. Spec. I  TL </a:t>
          </a:r>
          <a:r>
            <a:rPr lang="en-US" sz="800" dirty="0"/>
            <a:t> </a:t>
          </a:r>
          <a:r>
            <a:rPr lang="en-US" sz="800" b="1" dirty="0">
              <a:solidFill>
                <a:srgbClr val="FF0000"/>
              </a:solidFill>
            </a:rPr>
            <a:t>Vacant</a:t>
          </a:r>
        </a:p>
      </dgm:t>
    </dgm:pt>
    <dgm:pt modelId="{8B909573-2859-4BF0-9A5C-FE73461B8E88}" type="parTrans" cxnId="{0E2243E9-13AC-41CB-AF85-FAC2A926009A}">
      <dgm:prSet/>
      <dgm:spPr/>
      <dgm:t>
        <a:bodyPr/>
        <a:lstStyle/>
        <a:p>
          <a:endParaRPr lang="en-US"/>
        </a:p>
      </dgm:t>
    </dgm:pt>
    <dgm:pt modelId="{A444A8C9-A798-42B4-9679-933EBC5401FB}" type="sibTrans" cxnId="{0E2243E9-13AC-41CB-AF85-FAC2A926009A}">
      <dgm:prSet/>
      <dgm:spPr/>
      <dgm:t>
        <a:bodyPr/>
        <a:lstStyle/>
        <a:p>
          <a:endParaRPr lang="en-US"/>
        </a:p>
      </dgm:t>
    </dgm:pt>
    <dgm:pt modelId="{EB5606CC-8BBC-48E1-ADD5-2107514DA62B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00" b="1" dirty="0">
              <a:solidFill>
                <a:srgbClr val="FFFF00"/>
              </a:solidFill>
            </a:rPr>
            <a:t>       </a:t>
          </a:r>
          <a:r>
            <a:rPr lang="en-US" sz="900" b="1" dirty="0">
              <a:solidFill>
                <a:srgbClr val="FFFF00"/>
              </a:solidFill>
            </a:rPr>
            <a:t>COVID Response:   ERA/Disaster</a:t>
          </a:r>
          <a:r>
            <a:rPr lang="en-US" sz="1000" b="1" dirty="0">
              <a:solidFill>
                <a:srgbClr val="FFFF00"/>
              </a:solidFill>
            </a:rPr>
            <a:t>                                          </a:t>
          </a:r>
          <a:r>
            <a:rPr lang="en-US" sz="800" b="1" dirty="0">
              <a:solidFill>
                <a:schemeClr val="bg1"/>
              </a:solidFill>
            </a:rPr>
            <a:t>Grant Coordinator I</a:t>
          </a:r>
          <a:r>
            <a:rPr lang="en-US" sz="800" b="0" dirty="0">
              <a:solidFill>
                <a:schemeClr val="bg1"/>
              </a:solidFill>
            </a:rPr>
            <a:t>        Jennessee Delgado   </a:t>
          </a:r>
          <a:r>
            <a:rPr lang="en-US" sz="800" b="1" dirty="0">
              <a:solidFill>
                <a:schemeClr val="bg1"/>
              </a:solidFill>
            </a:rPr>
            <a:t>Grant Support Spec. I </a:t>
          </a:r>
          <a:r>
            <a:rPr lang="en-US" sz="800" b="0" dirty="0">
              <a:solidFill>
                <a:schemeClr val="bg1"/>
              </a:solidFill>
            </a:rPr>
            <a:t>         Oliver Glace  </a:t>
          </a:r>
          <a:r>
            <a:rPr lang="en-US" sz="800" b="1" dirty="0">
              <a:solidFill>
                <a:schemeClr val="bg1"/>
              </a:solidFill>
            </a:rPr>
            <a:t>Grant Support Spec. I </a:t>
          </a:r>
          <a:r>
            <a:rPr lang="en-US" sz="800" b="0" dirty="0">
              <a:solidFill>
                <a:schemeClr val="bg1"/>
              </a:solidFill>
            </a:rPr>
            <a:t>         Brian Synder    </a:t>
          </a:r>
          <a:r>
            <a:rPr lang="en-US" sz="800" b="1" dirty="0">
              <a:solidFill>
                <a:schemeClr val="bg1"/>
              </a:solidFill>
            </a:rPr>
            <a:t>Grant Support Spec. I</a:t>
          </a:r>
          <a:r>
            <a:rPr lang="en-US" sz="800" b="0" dirty="0">
              <a:solidFill>
                <a:schemeClr val="bg1"/>
              </a:solidFill>
            </a:rPr>
            <a:t>          Alex Badetto</a:t>
          </a:r>
          <a:r>
            <a:rPr lang="en-US" sz="800" b="1" dirty="0">
              <a:solidFill>
                <a:srgbClr val="FF0000"/>
              </a:solidFill>
            </a:rPr>
            <a:t>       </a:t>
          </a:r>
          <a:r>
            <a:rPr lang="en-US" sz="800" b="1" dirty="0">
              <a:solidFill>
                <a:schemeClr val="bg1"/>
              </a:solidFill>
            </a:rPr>
            <a:t>Grant Support Spec. I</a:t>
          </a:r>
          <a:r>
            <a:rPr lang="en-US" sz="800" b="0" dirty="0">
              <a:solidFill>
                <a:schemeClr val="bg1"/>
              </a:solidFill>
            </a:rPr>
            <a:t>     Maurin Fernandez  </a:t>
          </a:r>
          <a:r>
            <a:rPr lang="en-US" sz="800" b="1" dirty="0">
              <a:solidFill>
                <a:schemeClr val="bg1"/>
              </a:solidFill>
            </a:rPr>
            <a:t>Grant Support Spec. I</a:t>
          </a:r>
          <a:r>
            <a:rPr lang="en-US" sz="800" b="0" dirty="0">
              <a:solidFill>
                <a:schemeClr val="bg1"/>
              </a:solidFill>
            </a:rPr>
            <a:t>          Adrienne Meijer</a:t>
          </a:r>
          <a:r>
            <a:rPr lang="en-US" sz="800" b="1" dirty="0">
              <a:solidFill>
                <a:srgbClr val="FF0000"/>
              </a:solidFill>
            </a:rPr>
            <a:t>  </a:t>
          </a:r>
          <a:r>
            <a:rPr lang="en-US" sz="800" b="0" dirty="0">
              <a:solidFill>
                <a:schemeClr val="bg1"/>
              </a:solidFill>
            </a:rPr>
            <a:t>      </a:t>
          </a:r>
          <a:r>
            <a:rPr lang="en-US" sz="800" b="1" dirty="0">
              <a:solidFill>
                <a:schemeClr val="bg1"/>
              </a:solidFill>
            </a:rPr>
            <a:t>Grant Support Spec. I</a:t>
          </a:r>
          <a:r>
            <a:rPr lang="en-US" sz="800" b="0" dirty="0">
              <a:solidFill>
                <a:schemeClr val="bg1"/>
              </a:solidFill>
            </a:rPr>
            <a:t>          Iveta Wilner      </a:t>
          </a:r>
          <a:r>
            <a:rPr lang="en-US" sz="800" b="1" dirty="0">
              <a:solidFill>
                <a:schemeClr val="bg1"/>
              </a:solidFill>
            </a:rPr>
            <a:t>Grant Support Spec. I</a:t>
          </a:r>
          <a:r>
            <a:rPr lang="en-US" sz="800" b="0" dirty="0">
              <a:solidFill>
                <a:schemeClr val="bg1"/>
              </a:solidFill>
            </a:rPr>
            <a:t>          Evena Mercier     </a:t>
          </a:r>
          <a:r>
            <a:rPr lang="en-US" sz="800" b="1" dirty="0">
              <a:solidFill>
                <a:schemeClr val="bg1"/>
              </a:solidFill>
            </a:rPr>
            <a:t>Grant Support Spec. II</a:t>
          </a:r>
          <a:r>
            <a:rPr lang="en-US" sz="800" b="0" dirty="0">
              <a:solidFill>
                <a:schemeClr val="bg1"/>
              </a:solidFill>
            </a:rPr>
            <a:t>         </a:t>
          </a:r>
          <a:r>
            <a:rPr lang="en-US" sz="800" b="1" dirty="0">
              <a:solidFill>
                <a:srgbClr val="FF0000"/>
              </a:solidFill>
            </a:rPr>
            <a:t>Vacant</a:t>
          </a:r>
          <a:r>
            <a:rPr lang="en-US" sz="800" b="0" dirty="0">
              <a:solidFill>
                <a:schemeClr val="bg1"/>
              </a:solidFill>
            </a:rPr>
            <a:t>      </a:t>
          </a:r>
        </a:p>
      </dgm:t>
    </dgm:pt>
    <dgm:pt modelId="{F02F10A7-454B-47FD-97F8-90CACF789088}" type="parTrans" cxnId="{2342022A-261E-4530-9414-F15BF3B10226}">
      <dgm:prSet/>
      <dgm:spPr/>
      <dgm:t>
        <a:bodyPr/>
        <a:lstStyle/>
        <a:p>
          <a:endParaRPr lang="en-US"/>
        </a:p>
      </dgm:t>
    </dgm:pt>
    <dgm:pt modelId="{27FC4A03-BB8F-4B7B-9B6D-3D3BA31349FF}" type="sibTrans" cxnId="{2342022A-261E-4530-9414-F15BF3B10226}">
      <dgm:prSet/>
      <dgm:spPr/>
      <dgm:t>
        <a:bodyPr/>
        <a:lstStyle/>
        <a:p>
          <a:endParaRPr lang="en-US"/>
        </a:p>
      </dgm:t>
    </dgm:pt>
    <dgm:pt modelId="{2198D777-1E89-49C3-92D8-741124CA7149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00" b="1" dirty="0">
              <a:solidFill>
                <a:srgbClr val="FFFF00"/>
              </a:solidFill>
            </a:rPr>
            <a:t>                  </a:t>
          </a:r>
          <a:r>
            <a:rPr lang="en-US" sz="900" b="1" dirty="0">
              <a:solidFill>
                <a:srgbClr val="FFFF00"/>
              </a:solidFill>
            </a:rPr>
            <a:t>RSVP Program</a:t>
          </a:r>
          <a:r>
            <a:rPr lang="en-US" sz="900" dirty="0"/>
            <a:t>             </a:t>
          </a:r>
          <a:r>
            <a:rPr lang="en-US" sz="800" b="1" dirty="0"/>
            <a:t>Volunteer Director</a:t>
          </a:r>
          <a:r>
            <a:rPr lang="en-US" sz="800" dirty="0"/>
            <a:t>              </a:t>
          </a:r>
          <a:r>
            <a:rPr lang="en-US" sz="800" b="1" dirty="0">
              <a:solidFill>
                <a:srgbClr val="FF0000"/>
              </a:solidFill>
            </a:rPr>
            <a:t>Vacant</a:t>
          </a:r>
        </a:p>
      </dgm:t>
    </dgm:pt>
    <dgm:pt modelId="{171B9427-A15A-4216-9E2B-C525F4519416}" type="parTrans" cxnId="{3BB18C21-987A-4BD7-AA51-7F92BC76E544}">
      <dgm:prSet/>
      <dgm:spPr/>
      <dgm:t>
        <a:bodyPr/>
        <a:lstStyle/>
        <a:p>
          <a:endParaRPr lang="en-US"/>
        </a:p>
      </dgm:t>
    </dgm:pt>
    <dgm:pt modelId="{AD6F6DD8-0D99-4553-AF11-B31F1D3B20D0}" type="sibTrans" cxnId="{3BB18C21-987A-4BD7-AA51-7F92BC76E544}">
      <dgm:prSet/>
      <dgm:spPr/>
      <dgm:t>
        <a:bodyPr/>
        <a:lstStyle/>
        <a:p>
          <a:endParaRPr lang="en-US"/>
        </a:p>
      </dgm:t>
    </dgm:pt>
    <dgm:pt modelId="{A6C2FD52-F03E-4D7A-839D-8D97E60B13B0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00" b="1" dirty="0">
              <a:solidFill>
                <a:srgbClr val="FFFF00"/>
              </a:solidFill>
            </a:rPr>
            <a:t>                  </a:t>
          </a:r>
          <a:r>
            <a:rPr lang="en-US" sz="900" b="1" dirty="0">
              <a:solidFill>
                <a:srgbClr val="FFFF00"/>
              </a:solidFill>
            </a:rPr>
            <a:t>Social Services</a:t>
          </a:r>
          <a:r>
            <a:rPr lang="en-US" sz="900" dirty="0"/>
            <a:t> </a:t>
          </a:r>
          <a:r>
            <a:rPr lang="en-US" sz="1000" dirty="0"/>
            <a:t>                </a:t>
          </a:r>
          <a:r>
            <a:rPr lang="en-US" sz="800" b="1" dirty="0"/>
            <a:t>Case Manager</a:t>
          </a:r>
          <a:r>
            <a:rPr lang="en-US" sz="800" dirty="0"/>
            <a:t>         Marco Chouinard</a:t>
          </a:r>
          <a:endParaRPr lang="en-US" sz="850" dirty="0"/>
        </a:p>
      </dgm:t>
    </dgm:pt>
    <dgm:pt modelId="{DF72090B-B70A-49E9-8319-E6AD0630D0D5}" type="parTrans" cxnId="{E718605D-C8F2-4672-9263-4A5145482BB9}">
      <dgm:prSet/>
      <dgm:spPr/>
      <dgm:t>
        <a:bodyPr/>
        <a:lstStyle/>
        <a:p>
          <a:endParaRPr lang="en-US"/>
        </a:p>
      </dgm:t>
    </dgm:pt>
    <dgm:pt modelId="{9B1EA59F-FF2F-41FD-90A1-84D9F09D09D3}" type="sibTrans" cxnId="{E718605D-C8F2-4672-9263-4A5145482BB9}">
      <dgm:prSet/>
      <dgm:spPr/>
      <dgm:t>
        <a:bodyPr/>
        <a:lstStyle/>
        <a:p>
          <a:endParaRPr lang="en-US"/>
        </a:p>
      </dgm:t>
    </dgm:pt>
    <dgm:pt modelId="{EC7386F4-641A-4878-A7A0-ED926157EE3B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900" b="1" dirty="0">
              <a:solidFill>
                <a:srgbClr val="FFFF00"/>
              </a:solidFill>
            </a:rPr>
            <a:t>  Drug Court / Bridges / CJMHSA  / Data Collaborative</a:t>
          </a:r>
          <a:r>
            <a:rPr lang="en-US" sz="1000" dirty="0"/>
            <a:t> </a:t>
          </a:r>
          <a:r>
            <a:rPr lang="en-US" sz="1050" dirty="0"/>
            <a:t>                               </a:t>
          </a:r>
          <a:r>
            <a:rPr lang="en-US" sz="800" b="1" dirty="0"/>
            <a:t>Grant Coordinator I</a:t>
          </a:r>
          <a:r>
            <a:rPr lang="en-US" sz="800" dirty="0"/>
            <a:t>          Lori Blanco       </a:t>
          </a:r>
          <a:endParaRPr lang="en-US" sz="850" dirty="0"/>
        </a:p>
      </dgm:t>
    </dgm:pt>
    <dgm:pt modelId="{EB2A3A16-E4CC-4CD3-83FC-356A5055334B}" type="parTrans" cxnId="{AA9B582B-E546-4524-A686-9C87FEF59F54}">
      <dgm:prSet/>
      <dgm:spPr/>
      <dgm:t>
        <a:bodyPr/>
        <a:lstStyle/>
        <a:p>
          <a:endParaRPr lang="en-US"/>
        </a:p>
      </dgm:t>
    </dgm:pt>
    <dgm:pt modelId="{1A89ADA3-65F3-4D05-AA3E-1D501ABF6E6A}" type="sibTrans" cxnId="{AA9B582B-E546-4524-A686-9C87FEF59F54}">
      <dgm:prSet/>
      <dgm:spPr/>
      <dgm:t>
        <a:bodyPr/>
        <a:lstStyle/>
        <a:p>
          <a:endParaRPr lang="en-US"/>
        </a:p>
      </dgm:t>
    </dgm:pt>
    <dgm:pt modelId="{8D23B307-0F95-4C55-B088-053C1BCBA86C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00" b="1" dirty="0">
              <a:solidFill>
                <a:srgbClr val="FFFF00"/>
              </a:solidFill>
            </a:rPr>
            <a:t>             </a:t>
          </a:r>
          <a:r>
            <a:rPr lang="en-US" sz="900" b="1" dirty="0">
              <a:solidFill>
                <a:srgbClr val="FFFF00"/>
              </a:solidFill>
            </a:rPr>
            <a:t>Services for Seniors</a:t>
          </a:r>
          <a:r>
            <a:rPr lang="en-US" sz="900" dirty="0"/>
            <a:t> </a:t>
          </a:r>
          <a:r>
            <a:rPr lang="en-US" sz="1000" dirty="0"/>
            <a:t>              </a:t>
          </a:r>
          <a:r>
            <a:rPr lang="en-US" sz="800" b="1" dirty="0"/>
            <a:t>Grant Coordinator I </a:t>
          </a:r>
          <a:r>
            <a:rPr lang="en-US" sz="800" dirty="0"/>
            <a:t>    </a:t>
          </a:r>
          <a:r>
            <a:rPr lang="en-US" sz="800" b="1" dirty="0">
              <a:solidFill>
                <a:srgbClr val="FF0000"/>
              </a:solidFill>
            </a:rPr>
            <a:t>Vacant</a:t>
          </a:r>
          <a:r>
            <a:rPr lang="en-US" sz="800" dirty="0"/>
            <a:t>       </a:t>
          </a:r>
          <a:r>
            <a:rPr lang="en-US" sz="800" b="1" dirty="0"/>
            <a:t>Case Manager</a:t>
          </a:r>
          <a:r>
            <a:rPr lang="en-US" sz="800" dirty="0"/>
            <a:t>               </a:t>
          </a:r>
          <a:r>
            <a:rPr lang="en-US" sz="800" b="1" dirty="0">
              <a:solidFill>
                <a:srgbClr val="FF0000"/>
              </a:solidFill>
            </a:rPr>
            <a:t>Vacant       </a:t>
          </a:r>
          <a:r>
            <a:rPr lang="en-US" sz="800" b="1" dirty="0"/>
            <a:t>Case Manager</a:t>
          </a:r>
          <a:r>
            <a:rPr lang="en-US" sz="800" dirty="0"/>
            <a:t>             Carlton Bronson     </a:t>
          </a:r>
          <a:r>
            <a:rPr lang="en-US" sz="800" b="1" dirty="0"/>
            <a:t>Case Manager</a:t>
          </a:r>
          <a:r>
            <a:rPr lang="en-US" sz="800" dirty="0"/>
            <a:t>               Ivonne Garcia</a:t>
          </a:r>
          <a:endParaRPr lang="en-US" sz="850" dirty="0"/>
        </a:p>
      </dgm:t>
    </dgm:pt>
    <dgm:pt modelId="{98D2649F-FDDA-4A50-B7BD-E0998CF80FA5}" type="parTrans" cxnId="{702E4277-EDDD-493B-9B12-F7BF28F68AA5}">
      <dgm:prSet/>
      <dgm:spPr/>
      <dgm:t>
        <a:bodyPr/>
        <a:lstStyle/>
        <a:p>
          <a:endParaRPr lang="en-US"/>
        </a:p>
      </dgm:t>
    </dgm:pt>
    <dgm:pt modelId="{58667101-F674-47AE-B19B-78368B11FD43}" type="sibTrans" cxnId="{702E4277-EDDD-493B-9B12-F7BF28F68AA5}">
      <dgm:prSet/>
      <dgm:spPr/>
      <dgm:t>
        <a:bodyPr/>
        <a:lstStyle/>
        <a:p>
          <a:endParaRPr lang="en-US"/>
        </a:p>
      </dgm:t>
    </dgm:pt>
    <dgm:pt modelId="{E77F2356-319F-4493-9CAF-8AA48DC80CC9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900" b="1" dirty="0">
              <a:solidFill>
                <a:srgbClr val="FFFF00"/>
              </a:solidFill>
            </a:rPr>
            <a:t>                Nutrition Program</a:t>
          </a:r>
          <a:r>
            <a:rPr lang="en-US" sz="900" dirty="0"/>
            <a:t>           </a:t>
          </a:r>
          <a:r>
            <a:rPr lang="en-US" sz="800" b="1" dirty="0"/>
            <a:t>Prog. Manager I</a:t>
          </a:r>
          <a:r>
            <a:rPr lang="en-US" sz="800" dirty="0"/>
            <a:t>    Danielle Mordante   </a:t>
          </a:r>
          <a:r>
            <a:rPr lang="en-US" sz="800" b="1" dirty="0"/>
            <a:t>Case Manager Ast.  </a:t>
          </a:r>
          <a:r>
            <a:rPr lang="en-US" sz="800" dirty="0"/>
            <a:t>Dhanya Guiterrez   </a:t>
          </a:r>
          <a:r>
            <a:rPr lang="en-US" sz="800" b="1" dirty="0"/>
            <a:t>Meal Site Coord.</a:t>
          </a:r>
          <a:r>
            <a:rPr lang="en-US" sz="800" dirty="0"/>
            <a:t>       Anita Silva      </a:t>
          </a:r>
          <a:endParaRPr lang="en-US" sz="850" dirty="0"/>
        </a:p>
      </dgm:t>
    </dgm:pt>
    <dgm:pt modelId="{EAAE2C94-B5F8-4508-BB84-25C0B89942FF}" type="parTrans" cxnId="{AC230989-84A3-4498-87AB-3791C2C14530}">
      <dgm:prSet/>
      <dgm:spPr/>
      <dgm:t>
        <a:bodyPr/>
        <a:lstStyle/>
        <a:p>
          <a:endParaRPr lang="en-US"/>
        </a:p>
      </dgm:t>
    </dgm:pt>
    <dgm:pt modelId="{BD8E969F-9E72-4CAD-97ED-8743EA438A7F}" type="sibTrans" cxnId="{AC230989-84A3-4498-87AB-3791C2C14530}">
      <dgm:prSet/>
      <dgm:spPr/>
      <dgm:t>
        <a:bodyPr/>
        <a:lstStyle/>
        <a:p>
          <a:endParaRPr lang="en-US"/>
        </a:p>
      </dgm:t>
    </dgm:pt>
    <dgm:pt modelId="{14F93336-7FFE-445A-983E-2F7EA88FB93C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800" b="1" dirty="0"/>
            <a:t>Grant Support Spec. II</a:t>
          </a:r>
          <a:r>
            <a:rPr lang="en-US" sz="800" dirty="0"/>
            <a:t>     </a:t>
          </a:r>
          <a:r>
            <a:rPr lang="en-US" sz="800" b="1" dirty="0">
              <a:solidFill>
                <a:srgbClr val="FF0000"/>
              </a:solidFill>
            </a:rPr>
            <a:t>Vacant</a:t>
          </a:r>
        </a:p>
      </dgm:t>
    </dgm:pt>
    <dgm:pt modelId="{F41CE0FA-0DEC-4342-B59E-ACA5DEB10DEE}" type="parTrans" cxnId="{C799C505-46D1-45DF-8E8C-FB4E4C23CB1F}">
      <dgm:prSet/>
      <dgm:spPr/>
      <dgm:t>
        <a:bodyPr/>
        <a:lstStyle/>
        <a:p>
          <a:endParaRPr lang="en-US"/>
        </a:p>
      </dgm:t>
    </dgm:pt>
    <dgm:pt modelId="{092D67C3-0530-4AAC-844D-55A24030556B}" type="sibTrans" cxnId="{C799C505-46D1-45DF-8E8C-FB4E4C23CB1F}">
      <dgm:prSet/>
      <dgm:spPr/>
      <dgm:t>
        <a:bodyPr/>
        <a:lstStyle/>
        <a:p>
          <a:endParaRPr lang="en-US"/>
        </a:p>
      </dgm:t>
    </dgm:pt>
    <dgm:pt modelId="{5A0076B3-3D38-4749-80EC-587CA98EB6D3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900" b="1" dirty="0">
              <a:solidFill>
                <a:srgbClr val="FFFF00"/>
              </a:solidFill>
            </a:rPr>
            <a:t>                          CDBG </a:t>
          </a:r>
          <a:r>
            <a:rPr lang="en-US" sz="1000" b="1" dirty="0">
              <a:solidFill>
                <a:srgbClr val="FFFF00"/>
              </a:solidFill>
            </a:rPr>
            <a:t> </a:t>
          </a:r>
          <a:r>
            <a:rPr lang="en-US" sz="900" b="1" dirty="0">
              <a:solidFill>
                <a:srgbClr val="FFFF00"/>
              </a:solidFill>
            </a:rPr>
            <a:t>                 </a:t>
          </a:r>
          <a:r>
            <a:rPr lang="en-US" sz="800" b="1" dirty="0">
              <a:solidFill>
                <a:schemeClr val="bg1"/>
              </a:solidFill>
            </a:rPr>
            <a:t>Grant Coordinator I     </a:t>
          </a:r>
          <a:r>
            <a:rPr lang="en-US" sz="800" b="0" dirty="0">
              <a:solidFill>
                <a:schemeClr val="bg1"/>
              </a:solidFill>
            </a:rPr>
            <a:t>Josh Thomas   </a:t>
          </a:r>
          <a:r>
            <a:rPr lang="en-US" sz="800" b="1" dirty="0">
              <a:solidFill>
                <a:schemeClr val="bg1"/>
              </a:solidFill>
            </a:rPr>
            <a:t>Grant Coordinator </a:t>
          </a:r>
          <a:r>
            <a:rPr lang="en-US" sz="800" b="0" dirty="0">
              <a:solidFill>
                <a:schemeClr val="bg1"/>
              </a:solidFill>
            </a:rPr>
            <a:t>I     Zuleyka Garay</a:t>
          </a:r>
        </a:p>
      </dgm:t>
    </dgm:pt>
    <dgm:pt modelId="{32DA2924-B5A1-4F65-806A-59F93934F55F}" type="parTrans" cxnId="{A9834616-846F-4EA0-8280-E20EA4105D4B}">
      <dgm:prSet/>
      <dgm:spPr/>
      <dgm:t>
        <a:bodyPr/>
        <a:lstStyle/>
        <a:p>
          <a:endParaRPr lang="en-US"/>
        </a:p>
      </dgm:t>
    </dgm:pt>
    <dgm:pt modelId="{2CDDA3BF-EA7E-4CDD-8EFF-B09BB535D7A8}" type="sibTrans" cxnId="{A9834616-846F-4EA0-8280-E20EA4105D4B}">
      <dgm:prSet/>
      <dgm:spPr/>
      <dgm:t>
        <a:bodyPr/>
        <a:lstStyle/>
        <a:p>
          <a:endParaRPr lang="en-US"/>
        </a:p>
      </dgm:t>
    </dgm:pt>
    <dgm:pt modelId="{5FD25845-0FA1-47F5-A019-29F4F0659ED1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900" b="1" dirty="0">
              <a:solidFill>
                <a:srgbClr val="FFFF00"/>
              </a:solidFill>
            </a:rPr>
            <a:t>            CDBG-CV / HOME APR           </a:t>
          </a:r>
          <a:r>
            <a:rPr lang="en-US" sz="800" b="1" dirty="0">
              <a:solidFill>
                <a:schemeClr val="bg1"/>
              </a:solidFill>
            </a:rPr>
            <a:t>Grant Coordinator I </a:t>
          </a:r>
          <a:r>
            <a:rPr lang="en-US" sz="800" b="0" dirty="0">
              <a:solidFill>
                <a:schemeClr val="bg1"/>
              </a:solidFill>
            </a:rPr>
            <a:t>       Tracey Smith</a:t>
          </a:r>
          <a:endParaRPr lang="en-US" sz="900" b="0" dirty="0">
            <a:solidFill>
              <a:schemeClr val="bg1"/>
            </a:solidFill>
          </a:endParaRPr>
        </a:p>
      </dgm:t>
    </dgm:pt>
    <dgm:pt modelId="{EB0C1919-C7DF-4A12-A3A8-447791B13945}" type="parTrans" cxnId="{B8C9936D-B7A5-47FB-B6BD-67B9363935B0}">
      <dgm:prSet/>
      <dgm:spPr/>
      <dgm:t>
        <a:bodyPr/>
        <a:lstStyle/>
        <a:p>
          <a:endParaRPr lang="en-US"/>
        </a:p>
      </dgm:t>
    </dgm:pt>
    <dgm:pt modelId="{2F8B4A8E-ED98-437E-A5C6-7A87F51F10D6}" type="sibTrans" cxnId="{B8C9936D-B7A5-47FB-B6BD-67B9363935B0}">
      <dgm:prSet/>
      <dgm:spPr/>
      <dgm:t>
        <a:bodyPr/>
        <a:lstStyle/>
        <a:p>
          <a:endParaRPr lang="en-US"/>
        </a:p>
      </dgm:t>
    </dgm:pt>
    <dgm:pt modelId="{01082CCB-F431-41A0-BFFD-39A02614B0E3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900" b="1" dirty="0">
              <a:solidFill>
                <a:srgbClr val="FFFF00"/>
              </a:solidFill>
            </a:rPr>
            <a:t>                    HOME / ESG</a:t>
          </a:r>
          <a:r>
            <a:rPr lang="en-US" sz="900" dirty="0"/>
            <a:t>                  </a:t>
          </a:r>
          <a:r>
            <a:rPr lang="en-US" sz="800" b="1" dirty="0"/>
            <a:t>Grant Coordinator I </a:t>
          </a:r>
          <a:r>
            <a:rPr lang="en-US" sz="800" dirty="0"/>
            <a:t>     Carolyn Noble</a:t>
          </a:r>
          <a:endParaRPr lang="en-US" sz="900" dirty="0"/>
        </a:p>
      </dgm:t>
    </dgm:pt>
    <dgm:pt modelId="{ACF9084E-F063-47B7-95BC-74CCD3B0E6B2}" type="parTrans" cxnId="{56726590-853E-4997-AFF5-D015AAD8DAA3}">
      <dgm:prSet/>
      <dgm:spPr/>
      <dgm:t>
        <a:bodyPr/>
        <a:lstStyle/>
        <a:p>
          <a:endParaRPr lang="en-US"/>
        </a:p>
      </dgm:t>
    </dgm:pt>
    <dgm:pt modelId="{109A9C5A-DEAF-4601-B8F0-37905A1DA101}" type="sibTrans" cxnId="{56726590-853E-4997-AFF5-D015AAD8DAA3}">
      <dgm:prSet/>
      <dgm:spPr/>
      <dgm:t>
        <a:bodyPr/>
        <a:lstStyle/>
        <a:p>
          <a:endParaRPr lang="en-US"/>
        </a:p>
      </dgm:t>
    </dgm:pt>
    <dgm:pt modelId="{B5873D80-2894-4782-AEA4-4D3E6BC19581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900" b="1" dirty="0">
              <a:solidFill>
                <a:srgbClr val="FFFF00"/>
              </a:solidFill>
            </a:rPr>
            <a:t>                    OPS Support</a:t>
          </a:r>
          <a:r>
            <a:rPr lang="en-US" sz="900" dirty="0"/>
            <a:t>               </a:t>
          </a:r>
          <a:r>
            <a:rPr lang="en-US" sz="800" b="1" dirty="0"/>
            <a:t>Grant Coordinator I</a:t>
          </a:r>
          <a:r>
            <a:rPr lang="en-US" sz="800" dirty="0"/>
            <a:t>        Parker Smith</a:t>
          </a:r>
          <a:endParaRPr lang="en-US" sz="900" dirty="0"/>
        </a:p>
      </dgm:t>
    </dgm:pt>
    <dgm:pt modelId="{4C8C04A7-D9B5-46AF-B149-AFC5FEAD0F0D}" type="parTrans" cxnId="{9C7435A4-5949-4E1A-95AE-F428064CCF06}">
      <dgm:prSet/>
      <dgm:spPr/>
      <dgm:t>
        <a:bodyPr/>
        <a:lstStyle/>
        <a:p>
          <a:endParaRPr lang="en-US"/>
        </a:p>
      </dgm:t>
    </dgm:pt>
    <dgm:pt modelId="{12399D59-D304-4738-9818-F0EC44AB9087}" type="sibTrans" cxnId="{9C7435A4-5949-4E1A-95AE-F428064CCF06}">
      <dgm:prSet/>
      <dgm:spPr/>
      <dgm:t>
        <a:bodyPr/>
        <a:lstStyle/>
        <a:p>
          <a:endParaRPr lang="en-US"/>
        </a:p>
      </dgm:t>
    </dgm:pt>
    <dgm:pt modelId="{9A8A7FB0-727D-4AAC-9C7B-941B013049C6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900" b="1" dirty="0">
              <a:solidFill>
                <a:srgbClr val="FFFF00"/>
              </a:solidFill>
            </a:rPr>
            <a:t>                    ESG-CV / ARP</a:t>
          </a:r>
          <a:r>
            <a:rPr lang="en-US" sz="900" dirty="0"/>
            <a:t> </a:t>
          </a:r>
          <a:r>
            <a:rPr lang="en-US" sz="800" dirty="0"/>
            <a:t>                   </a:t>
          </a:r>
          <a:r>
            <a:rPr lang="en-US" sz="800" b="1" dirty="0"/>
            <a:t>Grant Coordinator I</a:t>
          </a:r>
          <a:r>
            <a:rPr lang="en-US" sz="800" dirty="0"/>
            <a:t>          Carrie Kurtz    </a:t>
          </a:r>
          <a:r>
            <a:rPr lang="en-US" sz="800" b="1" dirty="0"/>
            <a:t>Grant Coordinator I</a:t>
          </a:r>
          <a:r>
            <a:rPr lang="en-US" sz="800" dirty="0"/>
            <a:t>          </a:t>
          </a:r>
          <a:r>
            <a:rPr lang="en-US" sz="800" b="1" dirty="0">
              <a:solidFill>
                <a:srgbClr val="FF0000"/>
              </a:solidFill>
            </a:rPr>
            <a:t>Vacant</a:t>
          </a:r>
          <a:endParaRPr lang="en-US" sz="900" b="1" dirty="0">
            <a:solidFill>
              <a:srgbClr val="FF0000"/>
            </a:solidFill>
          </a:endParaRPr>
        </a:p>
      </dgm:t>
    </dgm:pt>
    <dgm:pt modelId="{3111D42B-4AFB-465D-BD3F-D5EEA0C0C3C6}" type="parTrans" cxnId="{00D16F05-3462-4367-9CED-691E907A14D8}">
      <dgm:prSet/>
      <dgm:spPr/>
      <dgm:t>
        <a:bodyPr/>
        <a:lstStyle/>
        <a:p>
          <a:endParaRPr lang="en-US"/>
        </a:p>
      </dgm:t>
    </dgm:pt>
    <dgm:pt modelId="{DF971EA2-A68F-4A8B-85D9-EFBCE151262A}" type="sibTrans" cxnId="{00D16F05-3462-4367-9CED-691E907A14D8}">
      <dgm:prSet/>
      <dgm:spPr/>
      <dgm:t>
        <a:bodyPr/>
        <a:lstStyle/>
        <a:p>
          <a:endParaRPr lang="en-US"/>
        </a:p>
      </dgm:t>
    </dgm:pt>
    <dgm:pt modelId="{693B42ED-70AA-4E8F-B4CF-CE30717B56B0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900" b="1" dirty="0">
              <a:solidFill>
                <a:srgbClr val="FFFF00"/>
              </a:solidFill>
            </a:rPr>
            <a:t>   HOUSING / SHIP / IMPACT FEE</a:t>
          </a:r>
          <a:r>
            <a:rPr lang="en-US" sz="800" dirty="0"/>
            <a:t>                                   </a:t>
          </a:r>
          <a:r>
            <a:rPr lang="en-US" sz="800" b="1" dirty="0"/>
            <a:t>Grant Supervisor</a:t>
          </a:r>
          <a:r>
            <a:rPr lang="en-US" sz="800" dirty="0"/>
            <a:t>                     </a:t>
          </a:r>
          <a:r>
            <a:rPr lang="en-US" sz="800" b="1" dirty="0">
              <a:solidFill>
                <a:srgbClr val="FF0000"/>
              </a:solidFill>
            </a:rPr>
            <a:t>Vacant</a:t>
          </a:r>
          <a:r>
            <a:rPr lang="en-US" sz="800" dirty="0"/>
            <a:t>           </a:t>
          </a:r>
          <a:r>
            <a:rPr lang="en-US" sz="800" b="1" dirty="0"/>
            <a:t>Sr Grant &amp; Housing Coord.</a:t>
          </a:r>
          <a:r>
            <a:rPr lang="en-US" sz="800" dirty="0"/>
            <a:t>    Lisa Carr    </a:t>
          </a:r>
          <a:r>
            <a:rPr lang="en-US" sz="800" b="1" dirty="0"/>
            <a:t>Grant Coordinator I</a:t>
          </a:r>
          <a:r>
            <a:rPr lang="en-US" sz="800" dirty="0"/>
            <a:t>         Wendy Klopf      </a:t>
          </a:r>
          <a:r>
            <a:rPr lang="en-US" sz="800" b="1" dirty="0"/>
            <a:t>Grant Sup. Spec. II</a:t>
          </a:r>
          <a:r>
            <a:rPr lang="en-US" sz="800" dirty="0"/>
            <a:t>      Michelle Rubbo    </a:t>
          </a:r>
          <a:r>
            <a:rPr lang="en-US" sz="800" b="1" dirty="0"/>
            <a:t>Grant Sup. Spec. I</a:t>
          </a:r>
          <a:r>
            <a:rPr lang="en-US" sz="800" dirty="0"/>
            <a:t>         Mandy Mojica       </a:t>
          </a:r>
          <a:endParaRPr lang="en-US" sz="900" dirty="0"/>
        </a:p>
      </dgm:t>
    </dgm:pt>
    <dgm:pt modelId="{5F0904DF-A953-44CE-A2A6-AF0A16B6C32B}" type="parTrans" cxnId="{16B7D72D-D905-4284-9413-ECD903690BEE}">
      <dgm:prSet/>
      <dgm:spPr/>
      <dgm:t>
        <a:bodyPr/>
        <a:lstStyle/>
        <a:p>
          <a:endParaRPr lang="en-US"/>
        </a:p>
      </dgm:t>
    </dgm:pt>
    <dgm:pt modelId="{60A54AA3-9039-43F7-9452-CFA85FB77FCC}" type="sibTrans" cxnId="{16B7D72D-D905-4284-9413-ECD903690BEE}">
      <dgm:prSet/>
      <dgm:spPr/>
      <dgm:t>
        <a:bodyPr/>
        <a:lstStyle/>
        <a:p>
          <a:endParaRPr lang="en-US"/>
        </a:p>
      </dgm:t>
    </dgm:pt>
    <dgm:pt modelId="{75C1C111-0A85-4511-8CBE-5871BD31E3E2}" type="pres">
      <dgm:prSet presAssocID="{E2124A8B-786E-4940-9531-EDF0FA1197B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667A457-F6DA-4565-A6CA-104204D8A79A}" type="pres">
      <dgm:prSet presAssocID="{E7C153B1-8963-47BA-B71C-55A89CF1AD3C}" presName="hierRoot1" presStyleCnt="0">
        <dgm:presLayoutVars>
          <dgm:hierBranch val="init"/>
        </dgm:presLayoutVars>
      </dgm:prSet>
      <dgm:spPr/>
    </dgm:pt>
    <dgm:pt modelId="{2FDD4966-048C-4FC3-B37E-B7F4719C3E82}" type="pres">
      <dgm:prSet presAssocID="{E7C153B1-8963-47BA-B71C-55A89CF1AD3C}" presName="rootComposite1" presStyleCnt="0"/>
      <dgm:spPr/>
    </dgm:pt>
    <dgm:pt modelId="{3D01CABE-52B9-43D6-B47F-C75B4A4AC4E2}" type="pres">
      <dgm:prSet presAssocID="{E7C153B1-8963-47BA-B71C-55A89CF1AD3C}" presName="rootText1" presStyleLbl="node0" presStyleIdx="0" presStyleCnt="2" custScaleX="744029" custScaleY="275237" custLinFactX="98502" custLinFactY="-100000" custLinFactNeighborX="100000" custLinFactNeighborY="-132686">
        <dgm:presLayoutVars>
          <dgm:chPref val="3"/>
        </dgm:presLayoutVars>
      </dgm:prSet>
      <dgm:spPr/>
    </dgm:pt>
    <dgm:pt modelId="{E7F29DA9-E141-4C7C-8794-E0FCF22BD76C}" type="pres">
      <dgm:prSet presAssocID="{E7C153B1-8963-47BA-B71C-55A89CF1AD3C}" presName="rootConnector1" presStyleLbl="node1" presStyleIdx="0" presStyleCnt="0"/>
      <dgm:spPr/>
    </dgm:pt>
    <dgm:pt modelId="{FDA2BBF0-5F9F-4857-BB9E-FB4CECF43D58}" type="pres">
      <dgm:prSet presAssocID="{E7C153B1-8963-47BA-B71C-55A89CF1AD3C}" presName="hierChild2" presStyleCnt="0"/>
      <dgm:spPr/>
    </dgm:pt>
    <dgm:pt modelId="{50922505-2F35-47F6-87DD-6562FD84AADF}" type="pres">
      <dgm:prSet presAssocID="{A67845CF-CC2F-4A56-88F2-13C296EDEC71}" presName="Name37" presStyleLbl="parChTrans1D2" presStyleIdx="0" presStyleCnt="5"/>
      <dgm:spPr/>
    </dgm:pt>
    <dgm:pt modelId="{922349FE-6F3E-43C4-A1D8-FA3DA6474AF4}" type="pres">
      <dgm:prSet presAssocID="{B76D73F4-C271-4549-A700-B590D02849CB}" presName="hierRoot2" presStyleCnt="0">
        <dgm:presLayoutVars>
          <dgm:hierBranch val="init"/>
        </dgm:presLayoutVars>
      </dgm:prSet>
      <dgm:spPr/>
    </dgm:pt>
    <dgm:pt modelId="{CBFEE57F-86EB-4B2D-B0E7-D69FA1344891}" type="pres">
      <dgm:prSet presAssocID="{B76D73F4-C271-4549-A700-B590D02849CB}" presName="rootComposite" presStyleCnt="0"/>
      <dgm:spPr/>
    </dgm:pt>
    <dgm:pt modelId="{1EC5BBF0-FF47-4183-A875-1D484E3E1012}" type="pres">
      <dgm:prSet presAssocID="{B76D73F4-C271-4549-A700-B590D02849CB}" presName="rootText" presStyleLbl="node2" presStyleIdx="0" presStyleCnt="4" custScaleX="373425" custScaleY="305989" custLinFactY="194780" custLinFactNeighborX="65589" custLinFactNeighborY="200000">
        <dgm:presLayoutVars>
          <dgm:chPref val="3"/>
        </dgm:presLayoutVars>
      </dgm:prSet>
      <dgm:spPr/>
    </dgm:pt>
    <dgm:pt modelId="{9CDC14BB-82CB-4898-A4A4-B06BED314E29}" type="pres">
      <dgm:prSet presAssocID="{B76D73F4-C271-4549-A700-B590D02849CB}" presName="rootConnector" presStyleLbl="node2" presStyleIdx="0" presStyleCnt="4"/>
      <dgm:spPr/>
    </dgm:pt>
    <dgm:pt modelId="{19A9EEEF-3F4A-4CDF-BD2B-6A24BF31A580}" type="pres">
      <dgm:prSet presAssocID="{B76D73F4-C271-4549-A700-B590D02849CB}" presName="hierChild4" presStyleCnt="0"/>
      <dgm:spPr/>
    </dgm:pt>
    <dgm:pt modelId="{C3E6BC2B-25C4-424B-98D4-9806D6AAAD11}" type="pres">
      <dgm:prSet presAssocID="{32DA2924-B5A1-4F65-806A-59F93934F55F}" presName="Name37" presStyleLbl="parChTrans1D3" presStyleIdx="0" presStyleCnt="13"/>
      <dgm:spPr/>
    </dgm:pt>
    <dgm:pt modelId="{CFE3BBCC-49BA-45DE-B3C6-3F81BED8565F}" type="pres">
      <dgm:prSet presAssocID="{5A0076B3-3D38-4749-80EC-587CA98EB6D3}" presName="hierRoot2" presStyleCnt="0">
        <dgm:presLayoutVars>
          <dgm:hierBranch val="init"/>
        </dgm:presLayoutVars>
      </dgm:prSet>
      <dgm:spPr/>
    </dgm:pt>
    <dgm:pt modelId="{D60F75AA-EB6B-4B2E-A948-36FCD7E30E86}" type="pres">
      <dgm:prSet presAssocID="{5A0076B3-3D38-4749-80EC-587CA98EB6D3}" presName="rootComposite" presStyleCnt="0"/>
      <dgm:spPr/>
    </dgm:pt>
    <dgm:pt modelId="{52596479-53D2-44E7-B6B7-35E2A4800565}" type="pres">
      <dgm:prSet presAssocID="{5A0076B3-3D38-4749-80EC-587CA98EB6D3}" presName="rootText" presStyleLbl="node3" presStyleIdx="0" presStyleCnt="12" custScaleX="356786" custScaleY="182044" custLinFactY="100000" custLinFactNeighborX="55825" custLinFactNeighborY="140307">
        <dgm:presLayoutVars>
          <dgm:chPref val="3"/>
        </dgm:presLayoutVars>
      </dgm:prSet>
      <dgm:spPr/>
    </dgm:pt>
    <dgm:pt modelId="{8EDE22E4-63F0-4BBF-AA09-6FD7ECD443D0}" type="pres">
      <dgm:prSet presAssocID="{5A0076B3-3D38-4749-80EC-587CA98EB6D3}" presName="rootConnector" presStyleLbl="node3" presStyleIdx="0" presStyleCnt="12"/>
      <dgm:spPr/>
    </dgm:pt>
    <dgm:pt modelId="{EE819A17-D07A-4E90-AFFB-754DDAE53A48}" type="pres">
      <dgm:prSet presAssocID="{5A0076B3-3D38-4749-80EC-587CA98EB6D3}" presName="hierChild4" presStyleCnt="0"/>
      <dgm:spPr/>
    </dgm:pt>
    <dgm:pt modelId="{EA6D0535-3325-4EB9-9B64-D68A5CAA2063}" type="pres">
      <dgm:prSet presAssocID="{5A0076B3-3D38-4749-80EC-587CA98EB6D3}" presName="hierChild5" presStyleCnt="0"/>
      <dgm:spPr/>
    </dgm:pt>
    <dgm:pt modelId="{E94117D9-907D-47B2-AFED-03CCC2B29E6A}" type="pres">
      <dgm:prSet presAssocID="{EB0C1919-C7DF-4A12-A3A8-447791B13945}" presName="Name37" presStyleLbl="parChTrans1D3" presStyleIdx="1" presStyleCnt="13"/>
      <dgm:spPr/>
    </dgm:pt>
    <dgm:pt modelId="{FE9FA7F7-F7B9-4E34-B56C-E3C721E01358}" type="pres">
      <dgm:prSet presAssocID="{5FD25845-0FA1-47F5-A019-29F4F0659ED1}" presName="hierRoot2" presStyleCnt="0">
        <dgm:presLayoutVars>
          <dgm:hierBranch val="init"/>
        </dgm:presLayoutVars>
      </dgm:prSet>
      <dgm:spPr/>
    </dgm:pt>
    <dgm:pt modelId="{0C3B0CA6-9AB2-4F03-AD4F-B4D432A74ECA}" type="pres">
      <dgm:prSet presAssocID="{5FD25845-0FA1-47F5-A019-29F4F0659ED1}" presName="rootComposite" presStyleCnt="0"/>
      <dgm:spPr/>
    </dgm:pt>
    <dgm:pt modelId="{B01636C9-75DB-4402-B722-C6FDD9003F8D}" type="pres">
      <dgm:prSet presAssocID="{5FD25845-0FA1-47F5-A019-29F4F0659ED1}" presName="rootText" presStyleLbl="node3" presStyleIdx="1" presStyleCnt="12" custScaleX="356786" custScaleY="145636" custLinFactY="100000" custLinFactNeighborX="56863" custLinFactNeighborY="132061">
        <dgm:presLayoutVars>
          <dgm:chPref val="3"/>
        </dgm:presLayoutVars>
      </dgm:prSet>
      <dgm:spPr/>
    </dgm:pt>
    <dgm:pt modelId="{BAEECB02-31FA-46A7-87D6-706C8A624DCA}" type="pres">
      <dgm:prSet presAssocID="{5FD25845-0FA1-47F5-A019-29F4F0659ED1}" presName="rootConnector" presStyleLbl="node3" presStyleIdx="1" presStyleCnt="12"/>
      <dgm:spPr/>
    </dgm:pt>
    <dgm:pt modelId="{A74AE1A8-E0F4-4ED7-A7F5-A13446824664}" type="pres">
      <dgm:prSet presAssocID="{5FD25845-0FA1-47F5-A019-29F4F0659ED1}" presName="hierChild4" presStyleCnt="0"/>
      <dgm:spPr/>
    </dgm:pt>
    <dgm:pt modelId="{506A0120-E082-4E86-B241-3EDB20A55CBF}" type="pres">
      <dgm:prSet presAssocID="{5FD25845-0FA1-47F5-A019-29F4F0659ED1}" presName="hierChild5" presStyleCnt="0"/>
      <dgm:spPr/>
    </dgm:pt>
    <dgm:pt modelId="{5BA7538B-45E4-475F-8A1D-AB2979E11DDA}" type="pres">
      <dgm:prSet presAssocID="{ACF9084E-F063-47B7-95BC-74CCD3B0E6B2}" presName="Name37" presStyleLbl="parChTrans1D3" presStyleIdx="2" presStyleCnt="13"/>
      <dgm:spPr/>
    </dgm:pt>
    <dgm:pt modelId="{0E54B7C1-66DB-434E-8DAA-0158100E0FB5}" type="pres">
      <dgm:prSet presAssocID="{01082CCB-F431-41A0-BFFD-39A02614B0E3}" presName="hierRoot2" presStyleCnt="0">
        <dgm:presLayoutVars>
          <dgm:hierBranch val="init"/>
        </dgm:presLayoutVars>
      </dgm:prSet>
      <dgm:spPr/>
    </dgm:pt>
    <dgm:pt modelId="{22001CD3-BD92-42D2-9352-DF09A22955BF}" type="pres">
      <dgm:prSet presAssocID="{01082CCB-F431-41A0-BFFD-39A02614B0E3}" presName="rootComposite" presStyleCnt="0"/>
      <dgm:spPr/>
    </dgm:pt>
    <dgm:pt modelId="{894328FD-F76A-423F-882B-F99A822410D1}" type="pres">
      <dgm:prSet presAssocID="{01082CCB-F431-41A0-BFFD-39A02614B0E3}" presName="rootText" presStyleLbl="node3" presStyleIdx="2" presStyleCnt="12" custScaleX="356786" custScaleY="139253" custLinFactY="100000" custLinFactNeighborX="58342" custLinFactNeighborY="137588">
        <dgm:presLayoutVars>
          <dgm:chPref val="3"/>
        </dgm:presLayoutVars>
      </dgm:prSet>
      <dgm:spPr/>
    </dgm:pt>
    <dgm:pt modelId="{C2FC3270-491C-42A8-8820-88597DA21E2B}" type="pres">
      <dgm:prSet presAssocID="{01082CCB-F431-41A0-BFFD-39A02614B0E3}" presName="rootConnector" presStyleLbl="node3" presStyleIdx="2" presStyleCnt="12"/>
      <dgm:spPr/>
    </dgm:pt>
    <dgm:pt modelId="{8C4E0316-8D72-41AC-B7F1-4C11075C8F98}" type="pres">
      <dgm:prSet presAssocID="{01082CCB-F431-41A0-BFFD-39A02614B0E3}" presName="hierChild4" presStyleCnt="0"/>
      <dgm:spPr/>
    </dgm:pt>
    <dgm:pt modelId="{EE39F3EA-C554-4F50-9A77-26899F8B21D5}" type="pres">
      <dgm:prSet presAssocID="{01082CCB-F431-41A0-BFFD-39A02614B0E3}" presName="hierChild5" presStyleCnt="0"/>
      <dgm:spPr/>
    </dgm:pt>
    <dgm:pt modelId="{CB5F6FC7-78BB-4C9B-BD64-7FF30EF8C27B}" type="pres">
      <dgm:prSet presAssocID="{4C8C04A7-D9B5-46AF-B149-AFC5FEAD0F0D}" presName="Name37" presStyleLbl="parChTrans1D3" presStyleIdx="3" presStyleCnt="13"/>
      <dgm:spPr/>
    </dgm:pt>
    <dgm:pt modelId="{4280DC41-898D-42B4-8A6B-568B8751F3C8}" type="pres">
      <dgm:prSet presAssocID="{B5873D80-2894-4782-AEA4-4D3E6BC19581}" presName="hierRoot2" presStyleCnt="0">
        <dgm:presLayoutVars>
          <dgm:hierBranch val="init"/>
        </dgm:presLayoutVars>
      </dgm:prSet>
      <dgm:spPr/>
    </dgm:pt>
    <dgm:pt modelId="{67B83558-8E82-4C81-A971-113029CF891A}" type="pres">
      <dgm:prSet presAssocID="{B5873D80-2894-4782-AEA4-4D3E6BC19581}" presName="rootComposite" presStyleCnt="0"/>
      <dgm:spPr/>
    </dgm:pt>
    <dgm:pt modelId="{941A3688-264B-48F9-8BA5-CA10A259CC84}" type="pres">
      <dgm:prSet presAssocID="{B5873D80-2894-4782-AEA4-4D3E6BC19581}" presName="rootText" presStyleLbl="node3" presStyleIdx="3" presStyleCnt="12" custScaleX="357811" custScaleY="139253" custLinFactY="100000" custLinFactNeighborX="57812" custLinFactNeighborY="134866">
        <dgm:presLayoutVars>
          <dgm:chPref val="3"/>
        </dgm:presLayoutVars>
      </dgm:prSet>
      <dgm:spPr/>
    </dgm:pt>
    <dgm:pt modelId="{C98D49B8-3641-4349-8A48-824EBBE9A7CE}" type="pres">
      <dgm:prSet presAssocID="{B5873D80-2894-4782-AEA4-4D3E6BC19581}" presName="rootConnector" presStyleLbl="node3" presStyleIdx="3" presStyleCnt="12"/>
      <dgm:spPr/>
    </dgm:pt>
    <dgm:pt modelId="{B7DF0C4F-BE48-426F-81B8-C67144D36987}" type="pres">
      <dgm:prSet presAssocID="{B5873D80-2894-4782-AEA4-4D3E6BC19581}" presName="hierChild4" presStyleCnt="0"/>
      <dgm:spPr/>
    </dgm:pt>
    <dgm:pt modelId="{3AD22248-E91A-47E5-83C4-E2503DBBF96E}" type="pres">
      <dgm:prSet presAssocID="{B5873D80-2894-4782-AEA4-4D3E6BC19581}" presName="hierChild5" presStyleCnt="0"/>
      <dgm:spPr/>
    </dgm:pt>
    <dgm:pt modelId="{4AA0F0E4-97E0-4DA6-9FC2-308D2FAA3ABA}" type="pres">
      <dgm:prSet presAssocID="{3111D42B-4AFB-465D-BD3F-D5EEA0C0C3C6}" presName="Name37" presStyleLbl="parChTrans1D3" presStyleIdx="4" presStyleCnt="13"/>
      <dgm:spPr/>
    </dgm:pt>
    <dgm:pt modelId="{36EA398F-380B-4F64-9B04-E07EBB5C880D}" type="pres">
      <dgm:prSet presAssocID="{9A8A7FB0-727D-4AAC-9C7B-941B013049C6}" presName="hierRoot2" presStyleCnt="0">
        <dgm:presLayoutVars>
          <dgm:hierBranch val="init"/>
        </dgm:presLayoutVars>
      </dgm:prSet>
      <dgm:spPr/>
    </dgm:pt>
    <dgm:pt modelId="{73C0A6BD-D137-496B-B999-FE2D9C9BBAFE}" type="pres">
      <dgm:prSet presAssocID="{9A8A7FB0-727D-4AAC-9C7B-941B013049C6}" presName="rootComposite" presStyleCnt="0"/>
      <dgm:spPr/>
    </dgm:pt>
    <dgm:pt modelId="{EF739A5A-20CE-49BD-A948-AC6C80303CDD}" type="pres">
      <dgm:prSet presAssocID="{9A8A7FB0-727D-4AAC-9C7B-941B013049C6}" presName="rootText" presStyleLbl="node3" presStyleIdx="4" presStyleCnt="12" custScaleX="357811" custScaleY="162822" custLinFactY="100000" custLinFactNeighborX="57888" custLinFactNeighborY="140161">
        <dgm:presLayoutVars>
          <dgm:chPref val="3"/>
        </dgm:presLayoutVars>
      </dgm:prSet>
      <dgm:spPr/>
    </dgm:pt>
    <dgm:pt modelId="{FBF6E255-B0C6-4A13-A65F-D8BC108120D7}" type="pres">
      <dgm:prSet presAssocID="{9A8A7FB0-727D-4AAC-9C7B-941B013049C6}" presName="rootConnector" presStyleLbl="node3" presStyleIdx="4" presStyleCnt="12"/>
      <dgm:spPr/>
    </dgm:pt>
    <dgm:pt modelId="{0CB7F47E-285D-4958-80BE-632342E6807A}" type="pres">
      <dgm:prSet presAssocID="{9A8A7FB0-727D-4AAC-9C7B-941B013049C6}" presName="hierChild4" presStyleCnt="0"/>
      <dgm:spPr/>
    </dgm:pt>
    <dgm:pt modelId="{4C68ADE7-CEA3-4431-9513-6F08A730E156}" type="pres">
      <dgm:prSet presAssocID="{9A8A7FB0-727D-4AAC-9C7B-941B013049C6}" presName="hierChild5" presStyleCnt="0"/>
      <dgm:spPr/>
    </dgm:pt>
    <dgm:pt modelId="{092BD7F3-D3E6-4221-B63B-48CE65EDBC3B}" type="pres">
      <dgm:prSet presAssocID="{5F0904DF-A953-44CE-A2A6-AF0A16B6C32B}" presName="Name37" presStyleLbl="parChTrans1D3" presStyleIdx="5" presStyleCnt="13"/>
      <dgm:spPr/>
    </dgm:pt>
    <dgm:pt modelId="{779A67C4-BFEF-4B2C-91BA-71E37C0D1A44}" type="pres">
      <dgm:prSet presAssocID="{693B42ED-70AA-4E8F-B4CF-CE30717B56B0}" presName="hierRoot2" presStyleCnt="0">
        <dgm:presLayoutVars>
          <dgm:hierBranch val="init"/>
        </dgm:presLayoutVars>
      </dgm:prSet>
      <dgm:spPr/>
    </dgm:pt>
    <dgm:pt modelId="{CC3C6D5A-EED4-4978-A644-E9220AF47399}" type="pres">
      <dgm:prSet presAssocID="{693B42ED-70AA-4E8F-B4CF-CE30717B56B0}" presName="rootComposite" presStyleCnt="0"/>
      <dgm:spPr/>
    </dgm:pt>
    <dgm:pt modelId="{534F6A92-C051-44DA-A661-96CF6D276B55}" type="pres">
      <dgm:prSet presAssocID="{693B42ED-70AA-4E8F-B4CF-CE30717B56B0}" presName="rootText" presStyleLbl="node3" presStyleIdx="5" presStyleCnt="12" custScaleX="357042" custScaleY="313320" custLinFactY="100000" custLinFactNeighborX="58180" custLinFactNeighborY="141266">
        <dgm:presLayoutVars>
          <dgm:chPref val="3"/>
        </dgm:presLayoutVars>
      </dgm:prSet>
      <dgm:spPr/>
    </dgm:pt>
    <dgm:pt modelId="{5E61A189-5A1D-46A5-A8A1-2279B5B2D5F8}" type="pres">
      <dgm:prSet presAssocID="{693B42ED-70AA-4E8F-B4CF-CE30717B56B0}" presName="rootConnector" presStyleLbl="node3" presStyleIdx="5" presStyleCnt="12"/>
      <dgm:spPr/>
    </dgm:pt>
    <dgm:pt modelId="{CA7B72FD-1AB7-4C4B-86C1-9936B741D638}" type="pres">
      <dgm:prSet presAssocID="{693B42ED-70AA-4E8F-B4CF-CE30717B56B0}" presName="hierChild4" presStyleCnt="0"/>
      <dgm:spPr/>
    </dgm:pt>
    <dgm:pt modelId="{8920EB93-A64C-4B0D-9D22-FFBE5F5CD66C}" type="pres">
      <dgm:prSet presAssocID="{693B42ED-70AA-4E8F-B4CF-CE30717B56B0}" presName="hierChild5" presStyleCnt="0"/>
      <dgm:spPr/>
    </dgm:pt>
    <dgm:pt modelId="{FEDAE928-373D-4726-A495-72EAC3CCD825}" type="pres">
      <dgm:prSet presAssocID="{B76D73F4-C271-4549-A700-B590D02849CB}" presName="hierChild5" presStyleCnt="0"/>
      <dgm:spPr/>
    </dgm:pt>
    <dgm:pt modelId="{FE211B5B-73F3-459F-A530-6B8D4B535EE0}" type="pres">
      <dgm:prSet presAssocID="{F41CE0FA-0DEC-4342-B59E-ACA5DEB10DEE}" presName="Name111" presStyleLbl="parChTrans1D3" presStyleIdx="6" presStyleCnt="13"/>
      <dgm:spPr/>
    </dgm:pt>
    <dgm:pt modelId="{3BFD4098-4C5B-4B8E-80E8-06FEA55B51DF}" type="pres">
      <dgm:prSet presAssocID="{14F93336-7FFE-445A-983E-2F7EA88FB93C}" presName="hierRoot3" presStyleCnt="0">
        <dgm:presLayoutVars>
          <dgm:hierBranch val="init"/>
        </dgm:presLayoutVars>
      </dgm:prSet>
      <dgm:spPr/>
    </dgm:pt>
    <dgm:pt modelId="{8BDF85C8-B03A-49CC-AB79-3F46AE816244}" type="pres">
      <dgm:prSet presAssocID="{14F93336-7FFE-445A-983E-2F7EA88FB93C}" presName="rootComposite3" presStyleCnt="0"/>
      <dgm:spPr/>
    </dgm:pt>
    <dgm:pt modelId="{9B481216-12C6-421A-8523-11560479DBA6}" type="pres">
      <dgm:prSet presAssocID="{14F93336-7FFE-445A-983E-2F7EA88FB93C}" presName="rootText3" presStyleLbl="asst2" presStyleIdx="0" presStyleCnt="1" custScaleX="224929" custScaleY="155084" custLinFactY="190313" custLinFactNeighborX="46115" custLinFactNeighborY="200000">
        <dgm:presLayoutVars>
          <dgm:chPref val="3"/>
        </dgm:presLayoutVars>
      </dgm:prSet>
      <dgm:spPr/>
    </dgm:pt>
    <dgm:pt modelId="{E5A8C7AA-DA5D-4C1D-A8BB-35C5BF9E80C8}" type="pres">
      <dgm:prSet presAssocID="{14F93336-7FFE-445A-983E-2F7EA88FB93C}" presName="rootConnector3" presStyleLbl="asst2" presStyleIdx="0" presStyleCnt="1"/>
      <dgm:spPr/>
    </dgm:pt>
    <dgm:pt modelId="{B3C9E638-8A4D-4486-9498-E8C9ED3339FB}" type="pres">
      <dgm:prSet presAssocID="{14F93336-7FFE-445A-983E-2F7EA88FB93C}" presName="hierChild6" presStyleCnt="0"/>
      <dgm:spPr/>
    </dgm:pt>
    <dgm:pt modelId="{4E86134E-B39F-42A0-9D96-07E1434F1F4A}" type="pres">
      <dgm:prSet presAssocID="{14F93336-7FFE-445A-983E-2F7EA88FB93C}" presName="hierChild7" presStyleCnt="0"/>
      <dgm:spPr/>
    </dgm:pt>
    <dgm:pt modelId="{685452FB-808F-40D6-A1FD-EA053DA5DBC1}" type="pres">
      <dgm:prSet presAssocID="{36D71886-4E93-41FC-817C-1AF1E4D4A2E4}" presName="Name37" presStyleLbl="parChTrans1D2" presStyleIdx="1" presStyleCnt="5"/>
      <dgm:spPr/>
    </dgm:pt>
    <dgm:pt modelId="{58462A4C-3264-4A44-8914-84CE30EC16EF}" type="pres">
      <dgm:prSet presAssocID="{B5A0B8DB-43BA-444C-8C72-705190FC8D99}" presName="hierRoot2" presStyleCnt="0">
        <dgm:presLayoutVars>
          <dgm:hierBranch val="init"/>
        </dgm:presLayoutVars>
      </dgm:prSet>
      <dgm:spPr/>
    </dgm:pt>
    <dgm:pt modelId="{16193211-FA7B-43AE-BDA7-30B3BBD0A1C4}" type="pres">
      <dgm:prSet presAssocID="{B5A0B8DB-43BA-444C-8C72-705190FC8D99}" presName="rootComposite" presStyleCnt="0"/>
      <dgm:spPr/>
    </dgm:pt>
    <dgm:pt modelId="{287E32CE-1DB2-49A1-B8C7-3790D9D42B27}" type="pres">
      <dgm:prSet presAssocID="{B5A0B8DB-43BA-444C-8C72-705190FC8D99}" presName="rootText" presStyleLbl="node2" presStyleIdx="1" presStyleCnt="4" custScaleX="362499" custScaleY="269854" custLinFactX="100000" custLinFactY="200000" custLinFactNeighborX="181545" custLinFactNeighborY="220216">
        <dgm:presLayoutVars>
          <dgm:chPref val="3"/>
        </dgm:presLayoutVars>
      </dgm:prSet>
      <dgm:spPr/>
    </dgm:pt>
    <dgm:pt modelId="{763180F6-B420-4C92-911E-CFDFB079936D}" type="pres">
      <dgm:prSet presAssocID="{B5A0B8DB-43BA-444C-8C72-705190FC8D99}" presName="rootConnector" presStyleLbl="node2" presStyleIdx="1" presStyleCnt="4"/>
      <dgm:spPr/>
    </dgm:pt>
    <dgm:pt modelId="{020AB656-432C-4EA5-BCBB-EE4D806E37BD}" type="pres">
      <dgm:prSet presAssocID="{B5A0B8DB-43BA-444C-8C72-705190FC8D99}" presName="hierChild4" presStyleCnt="0"/>
      <dgm:spPr/>
    </dgm:pt>
    <dgm:pt modelId="{08017A89-5B97-4FFC-9839-12132C3CE809}" type="pres">
      <dgm:prSet presAssocID="{F02F10A7-454B-47FD-97F8-90CACF789088}" presName="Name37" presStyleLbl="parChTrans1D3" presStyleIdx="7" presStyleCnt="13"/>
      <dgm:spPr/>
    </dgm:pt>
    <dgm:pt modelId="{727660FE-9E39-4804-A463-778F25C4BB78}" type="pres">
      <dgm:prSet presAssocID="{EB5606CC-8BBC-48E1-ADD5-2107514DA62B}" presName="hierRoot2" presStyleCnt="0">
        <dgm:presLayoutVars>
          <dgm:hierBranch val="init"/>
        </dgm:presLayoutVars>
      </dgm:prSet>
      <dgm:spPr/>
    </dgm:pt>
    <dgm:pt modelId="{4E3BEC7D-3658-449C-852F-28E560ADD0E5}" type="pres">
      <dgm:prSet presAssocID="{EB5606CC-8BBC-48E1-ADD5-2107514DA62B}" presName="rootComposite" presStyleCnt="0"/>
      <dgm:spPr/>
    </dgm:pt>
    <dgm:pt modelId="{A054840D-BCE3-407A-A6C4-72437E1D99BA}" type="pres">
      <dgm:prSet presAssocID="{EB5606CC-8BBC-48E1-ADD5-2107514DA62B}" presName="rootText" presStyleLbl="node3" presStyleIdx="6" presStyleCnt="12" custScaleX="410210" custScaleY="529173" custLinFactX="100000" custLinFactY="254814" custLinFactNeighborX="175828" custLinFactNeighborY="300000">
        <dgm:presLayoutVars>
          <dgm:chPref val="3"/>
        </dgm:presLayoutVars>
      </dgm:prSet>
      <dgm:spPr/>
    </dgm:pt>
    <dgm:pt modelId="{BEC69532-0311-4401-AD4F-C8F814B06F04}" type="pres">
      <dgm:prSet presAssocID="{EB5606CC-8BBC-48E1-ADD5-2107514DA62B}" presName="rootConnector" presStyleLbl="node3" presStyleIdx="6" presStyleCnt="12"/>
      <dgm:spPr/>
    </dgm:pt>
    <dgm:pt modelId="{A7354CFA-051F-46BA-ACDD-1270782E0DCA}" type="pres">
      <dgm:prSet presAssocID="{EB5606CC-8BBC-48E1-ADD5-2107514DA62B}" presName="hierChild4" presStyleCnt="0"/>
      <dgm:spPr/>
    </dgm:pt>
    <dgm:pt modelId="{5E886CF2-CEE3-45B8-B46F-98F5A66A707D}" type="pres">
      <dgm:prSet presAssocID="{EB5606CC-8BBC-48E1-ADD5-2107514DA62B}" presName="hierChild5" presStyleCnt="0"/>
      <dgm:spPr/>
    </dgm:pt>
    <dgm:pt modelId="{993A2931-7032-4940-96E3-757289280907}" type="pres">
      <dgm:prSet presAssocID="{B5A0B8DB-43BA-444C-8C72-705190FC8D99}" presName="hierChild5" presStyleCnt="0"/>
      <dgm:spPr/>
    </dgm:pt>
    <dgm:pt modelId="{F146BEEC-584C-4A68-A8C8-79780B1A8BA4}" type="pres">
      <dgm:prSet presAssocID="{3830B6FB-27E4-4AB5-96DE-AE2C72A9DACB}" presName="Name37" presStyleLbl="parChTrans1D2" presStyleIdx="2" presStyleCnt="5"/>
      <dgm:spPr/>
    </dgm:pt>
    <dgm:pt modelId="{FDB6C895-0336-45E7-8923-2855677B314E}" type="pres">
      <dgm:prSet presAssocID="{38B4FDA3-AA70-4888-BD1C-3212367624C7}" presName="hierRoot2" presStyleCnt="0">
        <dgm:presLayoutVars>
          <dgm:hierBranch val="init"/>
        </dgm:presLayoutVars>
      </dgm:prSet>
      <dgm:spPr/>
    </dgm:pt>
    <dgm:pt modelId="{7D9E6F63-9FDB-429A-B66E-F0F2F406F7FA}" type="pres">
      <dgm:prSet presAssocID="{38B4FDA3-AA70-4888-BD1C-3212367624C7}" presName="rootComposite" presStyleCnt="0"/>
      <dgm:spPr/>
    </dgm:pt>
    <dgm:pt modelId="{47A4D6B3-E5BD-4529-8B13-422A03BCD6EF}" type="pres">
      <dgm:prSet presAssocID="{38B4FDA3-AA70-4888-BD1C-3212367624C7}" presName="rootText" presStyleLbl="node2" presStyleIdx="2" presStyleCnt="4" custScaleX="403920" custScaleY="269854" custLinFactX="200000" custLinFactY="194243" custLinFactNeighborX="259160" custLinFactNeighborY="200000">
        <dgm:presLayoutVars>
          <dgm:chPref val="3"/>
        </dgm:presLayoutVars>
      </dgm:prSet>
      <dgm:spPr/>
    </dgm:pt>
    <dgm:pt modelId="{87B94411-B838-4FAE-B8E3-63A8C77466F3}" type="pres">
      <dgm:prSet presAssocID="{38B4FDA3-AA70-4888-BD1C-3212367624C7}" presName="rootConnector" presStyleLbl="node2" presStyleIdx="2" presStyleCnt="4"/>
      <dgm:spPr/>
    </dgm:pt>
    <dgm:pt modelId="{1D4BC629-D421-40D9-9A4E-6763AA4C53F7}" type="pres">
      <dgm:prSet presAssocID="{38B4FDA3-AA70-4888-BD1C-3212367624C7}" presName="hierChild4" presStyleCnt="0"/>
      <dgm:spPr/>
    </dgm:pt>
    <dgm:pt modelId="{5F8A590E-DA11-4C9F-89DB-6ADE4C2706A4}" type="pres">
      <dgm:prSet presAssocID="{171B9427-A15A-4216-9E2B-C525F4519416}" presName="Name37" presStyleLbl="parChTrans1D3" presStyleIdx="8" presStyleCnt="13"/>
      <dgm:spPr/>
    </dgm:pt>
    <dgm:pt modelId="{7A6CC675-D245-4786-8CB1-E0405C559526}" type="pres">
      <dgm:prSet presAssocID="{2198D777-1E89-49C3-92D8-741124CA7149}" presName="hierRoot2" presStyleCnt="0">
        <dgm:presLayoutVars>
          <dgm:hierBranch val="init"/>
        </dgm:presLayoutVars>
      </dgm:prSet>
      <dgm:spPr/>
    </dgm:pt>
    <dgm:pt modelId="{5BF0EAA4-2C0D-45A2-8908-BBA4AA6DF8A3}" type="pres">
      <dgm:prSet presAssocID="{2198D777-1E89-49C3-92D8-741124CA7149}" presName="rootComposite" presStyleCnt="0"/>
      <dgm:spPr/>
    </dgm:pt>
    <dgm:pt modelId="{66E8AB48-DCF8-4145-B58C-715E53222C82}" type="pres">
      <dgm:prSet presAssocID="{2198D777-1E89-49C3-92D8-741124CA7149}" presName="rootText" presStyleLbl="node3" presStyleIdx="7" presStyleCnt="12" custScaleX="357841" custScaleY="122117" custLinFactX="200000" custLinFactY="220256" custLinFactNeighborX="230417" custLinFactNeighborY="300000">
        <dgm:presLayoutVars>
          <dgm:chPref val="3"/>
        </dgm:presLayoutVars>
      </dgm:prSet>
      <dgm:spPr/>
    </dgm:pt>
    <dgm:pt modelId="{7CE416EA-C110-4244-9D20-7649EF84F80E}" type="pres">
      <dgm:prSet presAssocID="{2198D777-1E89-49C3-92D8-741124CA7149}" presName="rootConnector" presStyleLbl="node3" presStyleIdx="7" presStyleCnt="12"/>
      <dgm:spPr/>
    </dgm:pt>
    <dgm:pt modelId="{102FE07A-A0C9-499A-AE55-982C1DCC4F1A}" type="pres">
      <dgm:prSet presAssocID="{2198D777-1E89-49C3-92D8-741124CA7149}" presName="hierChild4" presStyleCnt="0"/>
      <dgm:spPr/>
    </dgm:pt>
    <dgm:pt modelId="{4F9CB7CD-BD14-4F7E-B525-40AEDCC9B619}" type="pres">
      <dgm:prSet presAssocID="{2198D777-1E89-49C3-92D8-741124CA7149}" presName="hierChild5" presStyleCnt="0"/>
      <dgm:spPr/>
    </dgm:pt>
    <dgm:pt modelId="{795EBDD3-2634-43E0-97CD-C4ED6B052CC8}" type="pres">
      <dgm:prSet presAssocID="{DF72090B-B70A-49E9-8319-E6AD0630D0D5}" presName="Name37" presStyleLbl="parChTrans1D3" presStyleIdx="9" presStyleCnt="13"/>
      <dgm:spPr/>
    </dgm:pt>
    <dgm:pt modelId="{EA81E9E1-C551-40C3-9116-2B3A28442D60}" type="pres">
      <dgm:prSet presAssocID="{A6C2FD52-F03E-4D7A-839D-8D97E60B13B0}" presName="hierRoot2" presStyleCnt="0">
        <dgm:presLayoutVars>
          <dgm:hierBranch val="init"/>
        </dgm:presLayoutVars>
      </dgm:prSet>
      <dgm:spPr/>
    </dgm:pt>
    <dgm:pt modelId="{BFB23562-55EA-47F2-B82C-458CD1BB98C9}" type="pres">
      <dgm:prSet presAssocID="{A6C2FD52-F03E-4D7A-839D-8D97E60B13B0}" presName="rootComposite" presStyleCnt="0"/>
      <dgm:spPr/>
    </dgm:pt>
    <dgm:pt modelId="{9455379A-BF37-4830-A807-9781981F384F}" type="pres">
      <dgm:prSet presAssocID="{A6C2FD52-F03E-4D7A-839D-8D97E60B13B0}" presName="rootText" presStyleLbl="node3" presStyleIdx="8" presStyleCnt="12" custScaleX="356786" custScaleY="122117" custLinFactX="200000" custLinFactY="221093" custLinFactNeighborX="230611" custLinFactNeighborY="300000">
        <dgm:presLayoutVars>
          <dgm:chPref val="3"/>
        </dgm:presLayoutVars>
      </dgm:prSet>
      <dgm:spPr/>
    </dgm:pt>
    <dgm:pt modelId="{9564C432-B634-467D-B4DE-4001C8E774A0}" type="pres">
      <dgm:prSet presAssocID="{A6C2FD52-F03E-4D7A-839D-8D97E60B13B0}" presName="rootConnector" presStyleLbl="node3" presStyleIdx="8" presStyleCnt="12"/>
      <dgm:spPr/>
    </dgm:pt>
    <dgm:pt modelId="{E38B6730-BCD3-49D5-9F95-7FAC54879F54}" type="pres">
      <dgm:prSet presAssocID="{A6C2FD52-F03E-4D7A-839D-8D97E60B13B0}" presName="hierChild4" presStyleCnt="0"/>
      <dgm:spPr/>
    </dgm:pt>
    <dgm:pt modelId="{2404416E-2BFC-48B2-A40A-7EFBEAD2306F}" type="pres">
      <dgm:prSet presAssocID="{A6C2FD52-F03E-4D7A-839D-8D97E60B13B0}" presName="hierChild5" presStyleCnt="0"/>
      <dgm:spPr/>
    </dgm:pt>
    <dgm:pt modelId="{C5CF6DF5-700A-4F80-8992-E990FB6C38C8}" type="pres">
      <dgm:prSet presAssocID="{EB2A3A16-E4CC-4CD3-83FC-356A5055334B}" presName="Name37" presStyleLbl="parChTrans1D3" presStyleIdx="10" presStyleCnt="13"/>
      <dgm:spPr/>
    </dgm:pt>
    <dgm:pt modelId="{E495CF0A-C51E-40FD-919A-86749F1F4AD8}" type="pres">
      <dgm:prSet presAssocID="{EC7386F4-641A-4878-A7A0-ED926157EE3B}" presName="hierRoot2" presStyleCnt="0">
        <dgm:presLayoutVars>
          <dgm:hierBranch val="init"/>
        </dgm:presLayoutVars>
      </dgm:prSet>
      <dgm:spPr/>
    </dgm:pt>
    <dgm:pt modelId="{54E6711F-9E22-4C38-B50E-7B6ED8657992}" type="pres">
      <dgm:prSet presAssocID="{EC7386F4-641A-4878-A7A0-ED926157EE3B}" presName="rootComposite" presStyleCnt="0"/>
      <dgm:spPr/>
    </dgm:pt>
    <dgm:pt modelId="{9C68F16A-2CA2-408C-9865-BEC4DF156EE1}" type="pres">
      <dgm:prSet presAssocID="{EC7386F4-641A-4878-A7A0-ED926157EE3B}" presName="rootText" presStyleLbl="node3" presStyleIdx="9" presStyleCnt="12" custScaleX="356786" custScaleY="203528" custLinFactX="200000" custLinFactY="228359" custLinFactNeighborX="230809" custLinFactNeighborY="300000">
        <dgm:presLayoutVars>
          <dgm:chPref val="3"/>
        </dgm:presLayoutVars>
      </dgm:prSet>
      <dgm:spPr/>
    </dgm:pt>
    <dgm:pt modelId="{28134CFD-610F-407E-9A3B-F129713F3983}" type="pres">
      <dgm:prSet presAssocID="{EC7386F4-641A-4878-A7A0-ED926157EE3B}" presName="rootConnector" presStyleLbl="node3" presStyleIdx="9" presStyleCnt="12"/>
      <dgm:spPr/>
    </dgm:pt>
    <dgm:pt modelId="{411B9D75-1F81-4473-B2FC-DA8D07822AE0}" type="pres">
      <dgm:prSet presAssocID="{EC7386F4-641A-4878-A7A0-ED926157EE3B}" presName="hierChild4" presStyleCnt="0"/>
      <dgm:spPr/>
    </dgm:pt>
    <dgm:pt modelId="{562F044F-5598-4339-A98B-FC1F77D34E00}" type="pres">
      <dgm:prSet presAssocID="{EC7386F4-641A-4878-A7A0-ED926157EE3B}" presName="hierChild5" presStyleCnt="0"/>
      <dgm:spPr/>
    </dgm:pt>
    <dgm:pt modelId="{B406579D-A285-428B-AE7A-E10BECF83DA1}" type="pres">
      <dgm:prSet presAssocID="{98D2649F-FDDA-4A50-B7BD-E0998CF80FA5}" presName="Name37" presStyleLbl="parChTrans1D3" presStyleIdx="11" presStyleCnt="13"/>
      <dgm:spPr/>
    </dgm:pt>
    <dgm:pt modelId="{9F4F1FBF-FBAD-411F-B79F-0831DDD2403D}" type="pres">
      <dgm:prSet presAssocID="{8D23B307-0F95-4C55-B088-053C1BCBA86C}" presName="hierRoot2" presStyleCnt="0">
        <dgm:presLayoutVars>
          <dgm:hierBranch val="init"/>
        </dgm:presLayoutVars>
      </dgm:prSet>
      <dgm:spPr/>
    </dgm:pt>
    <dgm:pt modelId="{89913E3F-D620-4F88-BD4E-685038FCFD34}" type="pres">
      <dgm:prSet presAssocID="{8D23B307-0F95-4C55-B088-053C1BCBA86C}" presName="rootComposite" presStyleCnt="0"/>
      <dgm:spPr/>
    </dgm:pt>
    <dgm:pt modelId="{6078FF3F-2958-4B00-ACEE-04D2C693E82D}" type="pres">
      <dgm:prSet presAssocID="{8D23B307-0F95-4C55-B088-053C1BCBA86C}" presName="rootText" presStyleLbl="node3" presStyleIdx="10" presStyleCnt="12" custScaleX="358798" custScaleY="284939" custLinFactX="200000" custLinFactY="228395" custLinFactNeighborX="231681" custLinFactNeighborY="300000">
        <dgm:presLayoutVars>
          <dgm:chPref val="3"/>
        </dgm:presLayoutVars>
      </dgm:prSet>
      <dgm:spPr/>
    </dgm:pt>
    <dgm:pt modelId="{683E12DD-82B8-4A93-B712-4A7DAE30B181}" type="pres">
      <dgm:prSet presAssocID="{8D23B307-0F95-4C55-B088-053C1BCBA86C}" presName="rootConnector" presStyleLbl="node3" presStyleIdx="10" presStyleCnt="12"/>
      <dgm:spPr/>
    </dgm:pt>
    <dgm:pt modelId="{97FF201D-65EE-43FE-8D4A-1E32EA4D420E}" type="pres">
      <dgm:prSet presAssocID="{8D23B307-0F95-4C55-B088-053C1BCBA86C}" presName="hierChild4" presStyleCnt="0"/>
      <dgm:spPr/>
    </dgm:pt>
    <dgm:pt modelId="{D26D4CBC-79EE-4C01-8B5F-881215C68D53}" type="pres">
      <dgm:prSet presAssocID="{8D23B307-0F95-4C55-B088-053C1BCBA86C}" presName="hierChild5" presStyleCnt="0"/>
      <dgm:spPr/>
    </dgm:pt>
    <dgm:pt modelId="{918DAD6A-DA65-406D-BCE7-30D9FA7F2814}" type="pres">
      <dgm:prSet presAssocID="{EAAE2C94-B5F8-4508-BB84-25C0B89942FF}" presName="Name37" presStyleLbl="parChTrans1D3" presStyleIdx="12" presStyleCnt="13"/>
      <dgm:spPr/>
    </dgm:pt>
    <dgm:pt modelId="{75F3D1C4-DD29-4918-AAAF-B41D2BC64311}" type="pres">
      <dgm:prSet presAssocID="{E77F2356-319F-4493-9CAF-8AA48DC80CC9}" presName="hierRoot2" presStyleCnt="0">
        <dgm:presLayoutVars>
          <dgm:hierBranch val="init"/>
        </dgm:presLayoutVars>
      </dgm:prSet>
      <dgm:spPr/>
    </dgm:pt>
    <dgm:pt modelId="{DAB3AF17-7466-4407-B658-3BCD8327CF03}" type="pres">
      <dgm:prSet presAssocID="{E77F2356-319F-4493-9CAF-8AA48DC80CC9}" presName="rootComposite" presStyleCnt="0"/>
      <dgm:spPr/>
    </dgm:pt>
    <dgm:pt modelId="{06D4FF7A-4B0F-44BB-9F1C-1B11D8C90306}" type="pres">
      <dgm:prSet presAssocID="{E77F2356-319F-4493-9CAF-8AA48DC80CC9}" presName="rootText" presStyleLbl="node3" presStyleIdx="11" presStyleCnt="12" custScaleX="358593" custScaleY="244234" custLinFactX="200000" custLinFactY="223998" custLinFactNeighborX="231468" custLinFactNeighborY="300000">
        <dgm:presLayoutVars>
          <dgm:chPref val="3"/>
        </dgm:presLayoutVars>
      </dgm:prSet>
      <dgm:spPr/>
    </dgm:pt>
    <dgm:pt modelId="{92094E35-2854-42D6-8AEB-0906D7A7DBCB}" type="pres">
      <dgm:prSet presAssocID="{E77F2356-319F-4493-9CAF-8AA48DC80CC9}" presName="rootConnector" presStyleLbl="node3" presStyleIdx="11" presStyleCnt="12"/>
      <dgm:spPr/>
    </dgm:pt>
    <dgm:pt modelId="{87467D50-1467-4E56-8BC1-F9FBE6A422B2}" type="pres">
      <dgm:prSet presAssocID="{E77F2356-319F-4493-9CAF-8AA48DC80CC9}" presName="hierChild4" presStyleCnt="0"/>
      <dgm:spPr/>
    </dgm:pt>
    <dgm:pt modelId="{E9DF89DF-71C9-4107-BD98-028499110E5A}" type="pres">
      <dgm:prSet presAssocID="{E77F2356-319F-4493-9CAF-8AA48DC80CC9}" presName="hierChild5" presStyleCnt="0"/>
      <dgm:spPr/>
    </dgm:pt>
    <dgm:pt modelId="{EABC1835-1FC2-43CA-8B96-2C5A8A52A326}" type="pres">
      <dgm:prSet presAssocID="{38B4FDA3-AA70-4888-BD1C-3212367624C7}" presName="hierChild5" presStyleCnt="0"/>
      <dgm:spPr/>
    </dgm:pt>
    <dgm:pt modelId="{D31C2F1C-8832-4A02-B7B7-795CBAFF3336}" type="pres">
      <dgm:prSet presAssocID="{55AAA713-CC41-404C-8DD8-7C3F250EC4AE}" presName="Name37" presStyleLbl="parChTrans1D2" presStyleIdx="3" presStyleCnt="5"/>
      <dgm:spPr/>
    </dgm:pt>
    <dgm:pt modelId="{B0DD1B96-8957-44E6-B806-04842ADA6690}" type="pres">
      <dgm:prSet presAssocID="{E62072D2-2498-4392-915F-BCF6F06E0E96}" presName="hierRoot2" presStyleCnt="0">
        <dgm:presLayoutVars>
          <dgm:hierBranch val="init"/>
        </dgm:presLayoutVars>
      </dgm:prSet>
      <dgm:spPr/>
    </dgm:pt>
    <dgm:pt modelId="{C68B7FA7-D333-45B5-97E6-E54A31A5AC76}" type="pres">
      <dgm:prSet presAssocID="{E62072D2-2498-4392-915F-BCF6F06E0E96}" presName="rootComposite" presStyleCnt="0"/>
      <dgm:spPr/>
    </dgm:pt>
    <dgm:pt modelId="{DF211E11-EAB9-4323-A128-D496974FDDD2}" type="pres">
      <dgm:prSet presAssocID="{E62072D2-2498-4392-915F-BCF6F06E0E96}" presName="rootText" presStyleLbl="node2" presStyleIdx="3" presStyleCnt="4" custScaleX="214197" custScaleY="196308" custLinFactX="-421277" custLinFactY="-34733" custLinFactNeighborX="-500000" custLinFactNeighborY="-100000">
        <dgm:presLayoutVars>
          <dgm:chPref val="3"/>
        </dgm:presLayoutVars>
      </dgm:prSet>
      <dgm:spPr/>
    </dgm:pt>
    <dgm:pt modelId="{15F8C540-D785-4362-9528-FEB86C81AFBA}" type="pres">
      <dgm:prSet presAssocID="{E62072D2-2498-4392-915F-BCF6F06E0E96}" presName="rootConnector" presStyleLbl="node2" presStyleIdx="3" presStyleCnt="4"/>
      <dgm:spPr/>
    </dgm:pt>
    <dgm:pt modelId="{A837A9A5-A7F5-488E-A513-934879D83F19}" type="pres">
      <dgm:prSet presAssocID="{E62072D2-2498-4392-915F-BCF6F06E0E96}" presName="hierChild4" presStyleCnt="0"/>
      <dgm:spPr/>
    </dgm:pt>
    <dgm:pt modelId="{2696166A-20C8-4D85-B7D4-30871D6ABC5B}" type="pres">
      <dgm:prSet presAssocID="{E62072D2-2498-4392-915F-BCF6F06E0E96}" presName="hierChild5" presStyleCnt="0"/>
      <dgm:spPr/>
    </dgm:pt>
    <dgm:pt modelId="{A5093EC6-5D08-453C-BB4B-BC13AAC0ACF9}" type="pres">
      <dgm:prSet presAssocID="{E7C153B1-8963-47BA-B71C-55A89CF1AD3C}" presName="hierChild3" presStyleCnt="0"/>
      <dgm:spPr/>
    </dgm:pt>
    <dgm:pt modelId="{1392BF16-BF20-4324-B6AA-AB5D07C2523A}" type="pres">
      <dgm:prSet presAssocID="{97887783-2542-4163-9F81-BEB028C9ECC2}" presName="hierRoot1" presStyleCnt="0">
        <dgm:presLayoutVars>
          <dgm:hierBranch val="init"/>
        </dgm:presLayoutVars>
      </dgm:prSet>
      <dgm:spPr/>
    </dgm:pt>
    <dgm:pt modelId="{244660E1-22CE-4C0D-A884-D323D66A1A9B}" type="pres">
      <dgm:prSet presAssocID="{97887783-2542-4163-9F81-BEB028C9ECC2}" presName="rootComposite1" presStyleCnt="0"/>
      <dgm:spPr/>
    </dgm:pt>
    <dgm:pt modelId="{9A02319E-F157-4B4D-8672-DA935E57C61C}" type="pres">
      <dgm:prSet presAssocID="{97887783-2542-4163-9F81-BEB028C9ECC2}" presName="rootText1" presStyleLbl="node0" presStyleIdx="1" presStyleCnt="2" custScaleX="347617" custScaleY="264792" custLinFactX="-400000" custLinFactY="100000" custLinFactNeighborX="-434220" custLinFactNeighborY="165528">
        <dgm:presLayoutVars>
          <dgm:chPref val="3"/>
        </dgm:presLayoutVars>
      </dgm:prSet>
      <dgm:spPr/>
    </dgm:pt>
    <dgm:pt modelId="{69A11E88-C567-4602-9ED0-0CEF0BB79814}" type="pres">
      <dgm:prSet presAssocID="{97887783-2542-4163-9F81-BEB028C9ECC2}" presName="rootConnector1" presStyleLbl="node1" presStyleIdx="0" presStyleCnt="0"/>
      <dgm:spPr/>
    </dgm:pt>
    <dgm:pt modelId="{09912696-0700-4E1E-AC21-192C2D382043}" type="pres">
      <dgm:prSet presAssocID="{97887783-2542-4163-9F81-BEB028C9ECC2}" presName="hierChild2" presStyleCnt="0"/>
      <dgm:spPr/>
    </dgm:pt>
    <dgm:pt modelId="{B7C0DAFA-F565-4857-B401-F66BBF77F686}" type="pres">
      <dgm:prSet presAssocID="{97887783-2542-4163-9F81-BEB028C9ECC2}" presName="hierChild3" presStyleCnt="0"/>
      <dgm:spPr/>
    </dgm:pt>
    <dgm:pt modelId="{74F9917D-5C93-47CB-9556-C224ABE6DEA2}" type="pres">
      <dgm:prSet presAssocID="{8B909573-2859-4BF0-9A5C-FE73461B8E88}" presName="Name111" presStyleLbl="parChTrans1D2" presStyleIdx="4" presStyleCnt="5"/>
      <dgm:spPr/>
    </dgm:pt>
    <dgm:pt modelId="{1F80074C-ED9C-4487-B9AF-8AB3DB5D83A3}" type="pres">
      <dgm:prSet presAssocID="{50689F31-1C1D-4B9F-92ED-C960124CE2E0}" presName="hierRoot3" presStyleCnt="0">
        <dgm:presLayoutVars>
          <dgm:hierBranch val="init"/>
        </dgm:presLayoutVars>
      </dgm:prSet>
      <dgm:spPr/>
    </dgm:pt>
    <dgm:pt modelId="{772881E6-9FE8-4640-8CE3-D74C6605854F}" type="pres">
      <dgm:prSet presAssocID="{50689F31-1C1D-4B9F-92ED-C960124CE2E0}" presName="rootComposite3" presStyleCnt="0"/>
      <dgm:spPr/>
    </dgm:pt>
    <dgm:pt modelId="{E7F540A4-77C8-40AA-B4DA-EC5652097221}" type="pres">
      <dgm:prSet presAssocID="{50689F31-1C1D-4B9F-92ED-C960124CE2E0}" presName="rootText3" presStyleLbl="asst1" presStyleIdx="0" presStyleCnt="1" custScaleX="214370" custScaleY="146540" custLinFactY="-11889" custLinFactNeighborX="-74203" custLinFactNeighborY="-100000">
        <dgm:presLayoutVars>
          <dgm:chPref val="3"/>
        </dgm:presLayoutVars>
      </dgm:prSet>
      <dgm:spPr/>
    </dgm:pt>
    <dgm:pt modelId="{CC0F31BF-3C77-42BA-A66F-D61E4F79347C}" type="pres">
      <dgm:prSet presAssocID="{50689F31-1C1D-4B9F-92ED-C960124CE2E0}" presName="rootConnector3" presStyleLbl="asst1" presStyleIdx="0" presStyleCnt="1"/>
      <dgm:spPr/>
    </dgm:pt>
    <dgm:pt modelId="{C168EEFB-8B16-40F5-8D6E-F198FCDCF47D}" type="pres">
      <dgm:prSet presAssocID="{50689F31-1C1D-4B9F-92ED-C960124CE2E0}" presName="hierChild6" presStyleCnt="0"/>
      <dgm:spPr/>
    </dgm:pt>
    <dgm:pt modelId="{91F1437E-17B3-4C0B-8757-F249BBCFFC69}" type="pres">
      <dgm:prSet presAssocID="{50689F31-1C1D-4B9F-92ED-C960124CE2E0}" presName="hierChild7" presStyleCnt="0"/>
      <dgm:spPr/>
    </dgm:pt>
  </dgm:ptLst>
  <dgm:cxnLst>
    <dgm:cxn modelId="{1C400301-5584-442B-85E1-3DF0968DEAD3}" type="presOf" srcId="{50689F31-1C1D-4B9F-92ED-C960124CE2E0}" destId="{CC0F31BF-3C77-42BA-A66F-D61E4F79347C}" srcOrd="1" destOrd="0" presId="urn:microsoft.com/office/officeart/2005/8/layout/orgChart1"/>
    <dgm:cxn modelId="{00D16F05-3462-4367-9CED-691E907A14D8}" srcId="{B76D73F4-C271-4549-A700-B590D02849CB}" destId="{9A8A7FB0-727D-4AAC-9C7B-941B013049C6}" srcOrd="5" destOrd="0" parTransId="{3111D42B-4AFB-465D-BD3F-D5EEA0C0C3C6}" sibTransId="{DF971EA2-A68F-4A8B-85D9-EFBCE151262A}"/>
    <dgm:cxn modelId="{C799C505-46D1-45DF-8E8C-FB4E4C23CB1F}" srcId="{B76D73F4-C271-4549-A700-B590D02849CB}" destId="{14F93336-7FFE-445A-983E-2F7EA88FB93C}" srcOrd="0" destOrd="0" parTransId="{F41CE0FA-0DEC-4342-B59E-ACA5DEB10DEE}" sibTransId="{092D67C3-0530-4AAC-844D-55A24030556B}"/>
    <dgm:cxn modelId="{CAFF190F-A545-4829-8A72-8B757537B2BD}" type="presOf" srcId="{01082CCB-F431-41A0-BFFD-39A02614B0E3}" destId="{C2FC3270-491C-42A8-8820-88597DA21E2B}" srcOrd="1" destOrd="0" presId="urn:microsoft.com/office/officeart/2005/8/layout/orgChart1"/>
    <dgm:cxn modelId="{01A21A10-4769-4A57-BA89-302B28EAC89E}" type="presOf" srcId="{DF72090B-B70A-49E9-8319-E6AD0630D0D5}" destId="{795EBDD3-2634-43E0-97CD-C4ED6B052CC8}" srcOrd="0" destOrd="0" presId="urn:microsoft.com/office/officeart/2005/8/layout/orgChart1"/>
    <dgm:cxn modelId="{A9834616-846F-4EA0-8280-E20EA4105D4B}" srcId="{B76D73F4-C271-4549-A700-B590D02849CB}" destId="{5A0076B3-3D38-4749-80EC-587CA98EB6D3}" srcOrd="1" destOrd="0" parTransId="{32DA2924-B5A1-4F65-806A-59F93934F55F}" sibTransId="{2CDDA3BF-EA7E-4CDD-8EFF-B09BB535D7A8}"/>
    <dgm:cxn modelId="{C471ED20-65F5-43DF-BBD8-79B847745FBF}" type="presOf" srcId="{E62072D2-2498-4392-915F-BCF6F06E0E96}" destId="{15F8C540-D785-4362-9528-FEB86C81AFBA}" srcOrd="1" destOrd="0" presId="urn:microsoft.com/office/officeart/2005/8/layout/orgChart1"/>
    <dgm:cxn modelId="{3BB18C21-987A-4BD7-AA51-7F92BC76E544}" srcId="{38B4FDA3-AA70-4888-BD1C-3212367624C7}" destId="{2198D777-1E89-49C3-92D8-741124CA7149}" srcOrd="0" destOrd="0" parTransId="{171B9427-A15A-4216-9E2B-C525F4519416}" sibTransId="{AD6F6DD8-0D99-4553-AF11-B31F1D3B20D0}"/>
    <dgm:cxn modelId="{F9365824-0B9F-48B1-B7AC-857E61FC6786}" type="presOf" srcId="{F02F10A7-454B-47FD-97F8-90CACF789088}" destId="{08017A89-5B97-4FFC-9839-12132C3CE809}" srcOrd="0" destOrd="0" presId="urn:microsoft.com/office/officeart/2005/8/layout/orgChart1"/>
    <dgm:cxn modelId="{4F111128-8339-4957-AC92-019E44AFE59F}" type="presOf" srcId="{5FD25845-0FA1-47F5-A019-29F4F0659ED1}" destId="{B01636C9-75DB-4402-B722-C6FDD9003F8D}" srcOrd="0" destOrd="0" presId="urn:microsoft.com/office/officeart/2005/8/layout/orgChart1"/>
    <dgm:cxn modelId="{2342022A-261E-4530-9414-F15BF3B10226}" srcId="{B5A0B8DB-43BA-444C-8C72-705190FC8D99}" destId="{EB5606CC-8BBC-48E1-ADD5-2107514DA62B}" srcOrd="0" destOrd="0" parTransId="{F02F10A7-454B-47FD-97F8-90CACF789088}" sibTransId="{27FC4A03-BB8F-4B7B-9B6D-3D3BA31349FF}"/>
    <dgm:cxn modelId="{5B15592A-6CF2-40D2-9E8B-CE266DF0E62E}" type="presOf" srcId="{55AAA713-CC41-404C-8DD8-7C3F250EC4AE}" destId="{D31C2F1C-8832-4A02-B7B7-795CBAFF3336}" srcOrd="0" destOrd="0" presId="urn:microsoft.com/office/officeart/2005/8/layout/orgChart1"/>
    <dgm:cxn modelId="{AA9B582B-E546-4524-A686-9C87FEF59F54}" srcId="{38B4FDA3-AA70-4888-BD1C-3212367624C7}" destId="{EC7386F4-641A-4878-A7A0-ED926157EE3B}" srcOrd="2" destOrd="0" parTransId="{EB2A3A16-E4CC-4CD3-83FC-356A5055334B}" sibTransId="{1A89ADA3-65F3-4D05-AA3E-1D501ABF6E6A}"/>
    <dgm:cxn modelId="{8FC63E2C-178E-455F-A062-522D6A92A8DA}" type="presOf" srcId="{32DA2924-B5A1-4F65-806A-59F93934F55F}" destId="{C3E6BC2B-25C4-424B-98D4-9806D6AAAD11}" srcOrd="0" destOrd="0" presId="urn:microsoft.com/office/officeart/2005/8/layout/orgChart1"/>
    <dgm:cxn modelId="{8D2FD92C-FD75-4024-9F53-12FA16A6E876}" type="presOf" srcId="{8B909573-2859-4BF0-9A5C-FE73461B8E88}" destId="{74F9917D-5C93-47CB-9556-C224ABE6DEA2}" srcOrd="0" destOrd="0" presId="urn:microsoft.com/office/officeart/2005/8/layout/orgChart1"/>
    <dgm:cxn modelId="{16B7D72D-D905-4284-9413-ECD903690BEE}" srcId="{B76D73F4-C271-4549-A700-B590D02849CB}" destId="{693B42ED-70AA-4E8F-B4CF-CE30717B56B0}" srcOrd="6" destOrd="0" parTransId="{5F0904DF-A953-44CE-A2A6-AF0A16B6C32B}" sibTransId="{60A54AA3-9039-43F7-9452-CFA85FB77FCC}"/>
    <dgm:cxn modelId="{03267432-BE79-4C46-A1F0-449D914B8F7E}" type="presOf" srcId="{B5A0B8DB-43BA-444C-8C72-705190FC8D99}" destId="{287E32CE-1DB2-49A1-B8C7-3790D9D42B27}" srcOrd="0" destOrd="0" presId="urn:microsoft.com/office/officeart/2005/8/layout/orgChart1"/>
    <dgm:cxn modelId="{FC5AF939-8F9C-47BB-AA53-7427C3188EC0}" srcId="{E7C153B1-8963-47BA-B71C-55A89CF1AD3C}" destId="{B5A0B8DB-43BA-444C-8C72-705190FC8D99}" srcOrd="1" destOrd="0" parTransId="{36D71886-4E93-41FC-817C-1AF1E4D4A2E4}" sibTransId="{BEEA6A0E-6329-456F-9F3E-5D693BBFBB20}"/>
    <dgm:cxn modelId="{0311BD3C-6035-4296-A1F3-5B7CC2F1F1BB}" type="presOf" srcId="{4C8C04A7-D9B5-46AF-B149-AFC5FEAD0F0D}" destId="{CB5F6FC7-78BB-4C9B-BD64-7FF30EF8C27B}" srcOrd="0" destOrd="0" presId="urn:microsoft.com/office/officeart/2005/8/layout/orgChart1"/>
    <dgm:cxn modelId="{97007B5C-8A72-4872-AAAF-BF64AD8BAFF6}" type="presOf" srcId="{E77F2356-319F-4493-9CAF-8AA48DC80CC9}" destId="{92094E35-2854-42D6-8AEB-0906D7A7DBCB}" srcOrd="1" destOrd="0" presId="urn:microsoft.com/office/officeart/2005/8/layout/orgChart1"/>
    <dgm:cxn modelId="{E718605D-C8F2-4672-9263-4A5145482BB9}" srcId="{38B4FDA3-AA70-4888-BD1C-3212367624C7}" destId="{A6C2FD52-F03E-4D7A-839D-8D97E60B13B0}" srcOrd="1" destOrd="0" parTransId="{DF72090B-B70A-49E9-8319-E6AD0630D0D5}" sibTransId="{9B1EA59F-FF2F-41FD-90A1-84D9F09D09D3}"/>
    <dgm:cxn modelId="{B560165E-E2EA-4DA7-A99E-6AB0FE79886C}" type="presOf" srcId="{ACF9084E-F063-47B7-95BC-74CCD3B0E6B2}" destId="{5BA7538B-45E4-475F-8A1D-AB2979E11DDA}" srcOrd="0" destOrd="0" presId="urn:microsoft.com/office/officeart/2005/8/layout/orgChart1"/>
    <dgm:cxn modelId="{CE21C761-4B06-4E47-83C9-D2294B3FB5E7}" type="presOf" srcId="{5FD25845-0FA1-47F5-A019-29F4F0659ED1}" destId="{BAEECB02-31FA-46A7-87D6-706C8A624DCA}" srcOrd="1" destOrd="0" presId="urn:microsoft.com/office/officeart/2005/8/layout/orgChart1"/>
    <dgm:cxn modelId="{F348D661-79C7-45FB-982E-A3603C69005B}" type="presOf" srcId="{693B42ED-70AA-4E8F-B4CF-CE30717B56B0}" destId="{5E61A189-5A1D-46A5-A8A1-2279B5B2D5F8}" srcOrd="1" destOrd="0" presId="urn:microsoft.com/office/officeart/2005/8/layout/orgChart1"/>
    <dgm:cxn modelId="{E4676C62-E48E-4E39-8890-2AA59C5DA7FB}" srcId="{E2124A8B-786E-4940-9531-EDF0FA1197B1}" destId="{E7C153B1-8963-47BA-B71C-55A89CF1AD3C}" srcOrd="0" destOrd="0" parTransId="{4FE90991-1D16-47AB-A200-F21CBF110674}" sibTransId="{B09808CD-11ED-4677-9040-B2226D8E8076}"/>
    <dgm:cxn modelId="{4C4FFF42-9A25-4F88-AD37-2CFDDD6BFAD9}" type="presOf" srcId="{5A0076B3-3D38-4749-80EC-587CA98EB6D3}" destId="{52596479-53D2-44E7-B6B7-35E2A4800565}" srcOrd="0" destOrd="0" presId="urn:microsoft.com/office/officeart/2005/8/layout/orgChart1"/>
    <dgm:cxn modelId="{94F26964-C7B0-49AE-A6D1-212BABB053F9}" type="presOf" srcId="{E77F2356-319F-4493-9CAF-8AA48DC80CC9}" destId="{06D4FF7A-4B0F-44BB-9F1C-1B11D8C90306}" srcOrd="0" destOrd="0" presId="urn:microsoft.com/office/officeart/2005/8/layout/orgChart1"/>
    <dgm:cxn modelId="{07B0A564-9F5A-4B75-A08A-F23279EB4DE1}" type="presOf" srcId="{EB5606CC-8BBC-48E1-ADD5-2107514DA62B}" destId="{A054840D-BCE3-407A-A6C4-72437E1D99BA}" srcOrd="0" destOrd="0" presId="urn:microsoft.com/office/officeart/2005/8/layout/orgChart1"/>
    <dgm:cxn modelId="{4B0F3B46-E988-4730-831E-16E8123BE9E3}" srcId="{E7C153B1-8963-47BA-B71C-55A89CF1AD3C}" destId="{E62072D2-2498-4392-915F-BCF6F06E0E96}" srcOrd="3" destOrd="0" parTransId="{55AAA713-CC41-404C-8DD8-7C3F250EC4AE}" sibTransId="{7004B47B-08AB-4477-9412-139CE8914B6D}"/>
    <dgm:cxn modelId="{47153547-5F43-4FD3-B0BA-3CA96C703D3E}" type="presOf" srcId="{14F93336-7FFE-445A-983E-2F7EA88FB93C}" destId="{9B481216-12C6-421A-8523-11560479DBA6}" srcOrd="0" destOrd="0" presId="urn:microsoft.com/office/officeart/2005/8/layout/orgChart1"/>
    <dgm:cxn modelId="{E900AE67-923B-4752-AEA7-AEFC8FBECF01}" type="presOf" srcId="{EAAE2C94-B5F8-4508-BB84-25C0B89942FF}" destId="{918DAD6A-DA65-406D-BCE7-30D9FA7F2814}" srcOrd="0" destOrd="0" presId="urn:microsoft.com/office/officeart/2005/8/layout/orgChart1"/>
    <dgm:cxn modelId="{6366E14B-113F-47A6-A943-47595CD124BC}" type="presOf" srcId="{E7C153B1-8963-47BA-B71C-55A89CF1AD3C}" destId="{E7F29DA9-E141-4C7C-8794-E0FCF22BD76C}" srcOrd="1" destOrd="0" presId="urn:microsoft.com/office/officeart/2005/8/layout/orgChart1"/>
    <dgm:cxn modelId="{EFF36D4C-3453-4914-8869-A65E11ED1CEE}" type="presOf" srcId="{2198D777-1E89-49C3-92D8-741124CA7149}" destId="{7CE416EA-C110-4244-9D20-7649EF84F80E}" srcOrd="1" destOrd="0" presId="urn:microsoft.com/office/officeart/2005/8/layout/orgChart1"/>
    <dgm:cxn modelId="{B8C9936D-B7A5-47FB-B6BD-67B9363935B0}" srcId="{B76D73F4-C271-4549-A700-B590D02849CB}" destId="{5FD25845-0FA1-47F5-A019-29F4F0659ED1}" srcOrd="2" destOrd="0" parTransId="{EB0C1919-C7DF-4A12-A3A8-447791B13945}" sibTransId="{2F8B4A8E-ED98-437E-A5C6-7A87F51F10D6}"/>
    <dgm:cxn modelId="{B798856E-D4B4-44FA-A9BE-EAD0CBAEDEBB}" type="presOf" srcId="{B76D73F4-C271-4549-A700-B590D02849CB}" destId="{9CDC14BB-82CB-4898-A4A4-B06BED314E29}" srcOrd="1" destOrd="0" presId="urn:microsoft.com/office/officeart/2005/8/layout/orgChart1"/>
    <dgm:cxn modelId="{7B9F564F-80D7-4B86-8A8C-1E0367CBAFC3}" type="presOf" srcId="{171B9427-A15A-4216-9E2B-C525F4519416}" destId="{5F8A590E-DA11-4C9F-89DB-6ADE4C2706A4}" srcOrd="0" destOrd="0" presId="urn:microsoft.com/office/officeart/2005/8/layout/orgChart1"/>
    <dgm:cxn modelId="{919CBF53-E393-442B-BB6E-EC164DC6ADF8}" type="presOf" srcId="{EB5606CC-8BBC-48E1-ADD5-2107514DA62B}" destId="{BEC69532-0311-4401-AD4F-C8F814B06F04}" srcOrd="1" destOrd="0" presId="urn:microsoft.com/office/officeart/2005/8/layout/orgChart1"/>
    <dgm:cxn modelId="{146C4055-3E31-401B-BA26-2EA44830C1F5}" type="presOf" srcId="{9A8A7FB0-727D-4AAC-9C7B-941B013049C6}" destId="{EF739A5A-20CE-49BD-A948-AC6C80303CDD}" srcOrd="0" destOrd="0" presId="urn:microsoft.com/office/officeart/2005/8/layout/orgChart1"/>
    <dgm:cxn modelId="{702E4277-EDDD-493B-9B12-F7BF28F68AA5}" srcId="{38B4FDA3-AA70-4888-BD1C-3212367624C7}" destId="{8D23B307-0F95-4C55-B088-053C1BCBA86C}" srcOrd="3" destOrd="0" parTransId="{98D2649F-FDDA-4A50-B7BD-E0998CF80FA5}" sibTransId="{58667101-F674-47AE-B19B-78368B11FD43}"/>
    <dgm:cxn modelId="{24858657-AAB7-4D32-95B0-2907A31DD8EA}" type="presOf" srcId="{EB2A3A16-E4CC-4CD3-83FC-356A5055334B}" destId="{C5CF6DF5-700A-4F80-8992-E990FB6C38C8}" srcOrd="0" destOrd="0" presId="urn:microsoft.com/office/officeart/2005/8/layout/orgChart1"/>
    <dgm:cxn modelId="{296BBD77-40CF-4582-8B52-41936B453324}" type="presOf" srcId="{01082CCB-F431-41A0-BFFD-39A02614B0E3}" destId="{894328FD-F76A-423F-882B-F99A822410D1}" srcOrd="0" destOrd="0" presId="urn:microsoft.com/office/officeart/2005/8/layout/orgChart1"/>
    <dgm:cxn modelId="{630C4678-DB83-4AA7-B01D-33DF237CB67B}" type="presOf" srcId="{F41CE0FA-0DEC-4342-B59E-ACA5DEB10DEE}" destId="{FE211B5B-73F3-459F-A530-6B8D4B535EE0}" srcOrd="0" destOrd="0" presId="urn:microsoft.com/office/officeart/2005/8/layout/orgChart1"/>
    <dgm:cxn modelId="{E594AD5A-3DF9-4B7D-8DD4-46BBEC5D7955}" type="presOf" srcId="{50689F31-1C1D-4B9F-92ED-C960124CE2E0}" destId="{E7F540A4-77C8-40AA-B4DA-EC5652097221}" srcOrd="0" destOrd="0" presId="urn:microsoft.com/office/officeart/2005/8/layout/orgChart1"/>
    <dgm:cxn modelId="{ABB20E81-23F5-4264-BE0F-7185BD3430DF}" type="presOf" srcId="{A6C2FD52-F03E-4D7A-839D-8D97E60B13B0}" destId="{9455379A-BF37-4830-A807-9781981F384F}" srcOrd="0" destOrd="0" presId="urn:microsoft.com/office/officeart/2005/8/layout/orgChart1"/>
    <dgm:cxn modelId="{DDA76287-8478-4098-9DAD-271FD2642BBB}" type="presOf" srcId="{A67845CF-CC2F-4A56-88F2-13C296EDEC71}" destId="{50922505-2F35-47F6-87DD-6562FD84AADF}" srcOrd="0" destOrd="0" presId="urn:microsoft.com/office/officeart/2005/8/layout/orgChart1"/>
    <dgm:cxn modelId="{83A27A87-117E-4BCC-8BD0-2CF02F5C6D83}" type="presOf" srcId="{693B42ED-70AA-4E8F-B4CF-CE30717B56B0}" destId="{534F6A92-C051-44DA-A661-96CF6D276B55}" srcOrd="0" destOrd="0" presId="urn:microsoft.com/office/officeart/2005/8/layout/orgChart1"/>
    <dgm:cxn modelId="{9CF82788-A0FD-4789-B2D9-873FC7EB6071}" type="presOf" srcId="{3830B6FB-27E4-4AB5-96DE-AE2C72A9DACB}" destId="{F146BEEC-584C-4A68-A8C8-79780B1A8BA4}" srcOrd="0" destOrd="0" presId="urn:microsoft.com/office/officeart/2005/8/layout/orgChart1"/>
    <dgm:cxn modelId="{AC230989-84A3-4498-87AB-3791C2C14530}" srcId="{38B4FDA3-AA70-4888-BD1C-3212367624C7}" destId="{E77F2356-319F-4493-9CAF-8AA48DC80CC9}" srcOrd="4" destOrd="0" parTransId="{EAAE2C94-B5F8-4508-BB84-25C0B89942FF}" sibTransId="{BD8E969F-9E72-4CAD-97ED-8743EA438A7F}"/>
    <dgm:cxn modelId="{16A7338A-5329-40E1-AB52-713A9FDDA106}" type="presOf" srcId="{3111D42B-4AFB-465D-BD3F-D5EEA0C0C3C6}" destId="{4AA0F0E4-97E0-4DA6-9FC2-308D2FAA3ABA}" srcOrd="0" destOrd="0" presId="urn:microsoft.com/office/officeart/2005/8/layout/orgChart1"/>
    <dgm:cxn modelId="{690EB48A-5250-45B7-8FFB-017675A37189}" type="presOf" srcId="{EC7386F4-641A-4878-A7A0-ED926157EE3B}" destId="{9C68F16A-2CA2-408C-9865-BEC4DF156EE1}" srcOrd="0" destOrd="0" presId="urn:microsoft.com/office/officeart/2005/8/layout/orgChart1"/>
    <dgm:cxn modelId="{DFE1908C-EF90-4032-A22B-5D834B1E65E5}" type="presOf" srcId="{B5873D80-2894-4782-AEA4-4D3E6BC19581}" destId="{C98D49B8-3641-4349-8A48-824EBBE9A7CE}" srcOrd="1" destOrd="0" presId="urn:microsoft.com/office/officeart/2005/8/layout/orgChart1"/>
    <dgm:cxn modelId="{56726590-853E-4997-AFF5-D015AAD8DAA3}" srcId="{B76D73F4-C271-4549-A700-B590D02849CB}" destId="{01082CCB-F431-41A0-BFFD-39A02614B0E3}" srcOrd="3" destOrd="0" parTransId="{ACF9084E-F063-47B7-95BC-74CCD3B0E6B2}" sibTransId="{109A9C5A-DEAF-4601-B8F0-37905A1DA101}"/>
    <dgm:cxn modelId="{744C1B9A-7D7F-4C82-A5F9-F8BB1A276AA4}" srcId="{E7C153B1-8963-47BA-B71C-55A89CF1AD3C}" destId="{38B4FDA3-AA70-4888-BD1C-3212367624C7}" srcOrd="2" destOrd="0" parTransId="{3830B6FB-27E4-4AB5-96DE-AE2C72A9DACB}" sibTransId="{9A51A7E5-D02A-4944-91BE-E49F00D395DD}"/>
    <dgm:cxn modelId="{0FFBE29C-18C2-4384-BC8E-AE7A7542C1E3}" type="presOf" srcId="{B5873D80-2894-4782-AEA4-4D3E6BC19581}" destId="{941A3688-264B-48F9-8BA5-CA10A259CC84}" srcOrd="0" destOrd="0" presId="urn:microsoft.com/office/officeart/2005/8/layout/orgChart1"/>
    <dgm:cxn modelId="{18C3A09D-97F7-44EA-ABC2-BA65093CEBC9}" type="presOf" srcId="{A6C2FD52-F03E-4D7A-839D-8D97E60B13B0}" destId="{9564C432-B634-467D-B4DE-4001C8E774A0}" srcOrd="1" destOrd="0" presId="urn:microsoft.com/office/officeart/2005/8/layout/orgChart1"/>
    <dgm:cxn modelId="{9C7435A4-5949-4E1A-95AE-F428064CCF06}" srcId="{B76D73F4-C271-4549-A700-B590D02849CB}" destId="{B5873D80-2894-4782-AEA4-4D3E6BC19581}" srcOrd="4" destOrd="0" parTransId="{4C8C04A7-D9B5-46AF-B149-AFC5FEAD0F0D}" sibTransId="{12399D59-D304-4738-9818-F0EC44AB9087}"/>
    <dgm:cxn modelId="{230F89A6-6099-487B-8CDB-1D92F179BDC7}" type="presOf" srcId="{97887783-2542-4163-9F81-BEB028C9ECC2}" destId="{9A02319E-F157-4B4D-8672-DA935E57C61C}" srcOrd="0" destOrd="0" presId="urn:microsoft.com/office/officeart/2005/8/layout/orgChart1"/>
    <dgm:cxn modelId="{126C19A8-A12A-45BE-9D0D-254561502579}" type="presOf" srcId="{EB0C1919-C7DF-4A12-A3A8-447791B13945}" destId="{E94117D9-907D-47B2-AFED-03CCC2B29E6A}" srcOrd="0" destOrd="0" presId="urn:microsoft.com/office/officeart/2005/8/layout/orgChart1"/>
    <dgm:cxn modelId="{FAFA08B3-CF9B-45F6-A545-35CCC392527B}" type="presOf" srcId="{E2124A8B-786E-4940-9531-EDF0FA1197B1}" destId="{75C1C111-0A85-4511-8CBE-5871BD31E3E2}" srcOrd="0" destOrd="0" presId="urn:microsoft.com/office/officeart/2005/8/layout/orgChart1"/>
    <dgm:cxn modelId="{3B3398B4-B062-4ACD-A92E-46519FE340B0}" type="presOf" srcId="{2198D777-1E89-49C3-92D8-741124CA7149}" destId="{66E8AB48-DCF8-4145-B58C-715E53222C82}" srcOrd="0" destOrd="0" presId="urn:microsoft.com/office/officeart/2005/8/layout/orgChart1"/>
    <dgm:cxn modelId="{375BABB5-C850-45D1-8020-B48563AA630B}" type="presOf" srcId="{B76D73F4-C271-4549-A700-B590D02849CB}" destId="{1EC5BBF0-FF47-4183-A875-1D484E3E1012}" srcOrd="0" destOrd="0" presId="urn:microsoft.com/office/officeart/2005/8/layout/orgChart1"/>
    <dgm:cxn modelId="{D829FBB5-2C09-41C7-969A-D9D6615A02E9}" type="presOf" srcId="{97887783-2542-4163-9F81-BEB028C9ECC2}" destId="{69A11E88-C567-4602-9ED0-0CEF0BB79814}" srcOrd="1" destOrd="0" presId="urn:microsoft.com/office/officeart/2005/8/layout/orgChart1"/>
    <dgm:cxn modelId="{1123BFC3-6009-4E89-A1B6-7338311C4401}" type="presOf" srcId="{E7C153B1-8963-47BA-B71C-55A89CF1AD3C}" destId="{3D01CABE-52B9-43D6-B47F-C75B4A4AC4E2}" srcOrd="0" destOrd="0" presId="urn:microsoft.com/office/officeart/2005/8/layout/orgChart1"/>
    <dgm:cxn modelId="{2B6312CD-4F9F-49F9-99E3-F21B0F83BA27}" type="presOf" srcId="{B5A0B8DB-43BA-444C-8C72-705190FC8D99}" destId="{763180F6-B420-4C92-911E-CFDFB079936D}" srcOrd="1" destOrd="0" presId="urn:microsoft.com/office/officeart/2005/8/layout/orgChart1"/>
    <dgm:cxn modelId="{16CEE5D3-985F-4ADD-BE7B-088B4FD10FC3}" type="presOf" srcId="{8D23B307-0F95-4C55-B088-053C1BCBA86C}" destId="{683E12DD-82B8-4A93-B712-4A7DAE30B181}" srcOrd="1" destOrd="0" presId="urn:microsoft.com/office/officeart/2005/8/layout/orgChart1"/>
    <dgm:cxn modelId="{7BABFAD3-0419-4EC4-8E49-90651EB69750}" type="presOf" srcId="{14F93336-7FFE-445A-983E-2F7EA88FB93C}" destId="{E5A8C7AA-DA5D-4C1D-A8BB-35C5BF9E80C8}" srcOrd="1" destOrd="0" presId="urn:microsoft.com/office/officeart/2005/8/layout/orgChart1"/>
    <dgm:cxn modelId="{4C55A5DB-6998-40D7-80BF-AA087E45CA5B}" type="presOf" srcId="{38B4FDA3-AA70-4888-BD1C-3212367624C7}" destId="{47A4D6B3-E5BD-4529-8B13-422A03BCD6EF}" srcOrd="0" destOrd="0" presId="urn:microsoft.com/office/officeart/2005/8/layout/orgChart1"/>
    <dgm:cxn modelId="{97F0DFDC-73C3-442D-B2D0-590EA64342C8}" srcId="{E2124A8B-786E-4940-9531-EDF0FA1197B1}" destId="{97887783-2542-4163-9F81-BEB028C9ECC2}" srcOrd="1" destOrd="0" parTransId="{305C745B-E08B-4BF6-A469-15DD5EAA52FE}" sibTransId="{2C22226C-43E2-4080-9665-9316EBB12802}"/>
    <dgm:cxn modelId="{D97A06E3-0C93-4919-9EE7-8A1000FAE2DC}" srcId="{E7C153B1-8963-47BA-B71C-55A89CF1AD3C}" destId="{B76D73F4-C271-4549-A700-B590D02849CB}" srcOrd="0" destOrd="0" parTransId="{A67845CF-CC2F-4A56-88F2-13C296EDEC71}" sibTransId="{E2354A57-EB72-443C-BF59-F85747FE9EA9}"/>
    <dgm:cxn modelId="{78B0ABE4-1F21-4CB5-A5A4-EE96B123110E}" type="presOf" srcId="{5A0076B3-3D38-4749-80EC-587CA98EB6D3}" destId="{8EDE22E4-63F0-4BBF-AA09-6FD7ECD443D0}" srcOrd="1" destOrd="0" presId="urn:microsoft.com/office/officeart/2005/8/layout/orgChart1"/>
    <dgm:cxn modelId="{0E2243E9-13AC-41CB-AF85-FAC2A926009A}" srcId="{97887783-2542-4163-9F81-BEB028C9ECC2}" destId="{50689F31-1C1D-4B9F-92ED-C960124CE2E0}" srcOrd="0" destOrd="0" parTransId="{8B909573-2859-4BF0-9A5C-FE73461B8E88}" sibTransId="{A444A8C9-A798-42B4-9679-933EBC5401FB}"/>
    <dgm:cxn modelId="{E3C94BE9-DE44-4689-A765-A6497D3E52CC}" type="presOf" srcId="{98D2649F-FDDA-4A50-B7BD-E0998CF80FA5}" destId="{B406579D-A285-428B-AE7A-E10BECF83DA1}" srcOrd="0" destOrd="0" presId="urn:microsoft.com/office/officeart/2005/8/layout/orgChart1"/>
    <dgm:cxn modelId="{637E22EB-6F2B-491A-9768-73F402A2C72C}" type="presOf" srcId="{8D23B307-0F95-4C55-B088-053C1BCBA86C}" destId="{6078FF3F-2958-4B00-ACEE-04D2C693E82D}" srcOrd="0" destOrd="0" presId="urn:microsoft.com/office/officeart/2005/8/layout/orgChart1"/>
    <dgm:cxn modelId="{F0F383F3-CBAD-43CE-ADE1-555E3B428A92}" type="presOf" srcId="{5F0904DF-A953-44CE-A2A6-AF0A16B6C32B}" destId="{092BD7F3-D3E6-4221-B63B-48CE65EDBC3B}" srcOrd="0" destOrd="0" presId="urn:microsoft.com/office/officeart/2005/8/layout/orgChart1"/>
    <dgm:cxn modelId="{F65E3EF5-310F-4D09-9E75-87E0E578E2A0}" type="presOf" srcId="{38B4FDA3-AA70-4888-BD1C-3212367624C7}" destId="{87B94411-B838-4FAE-B8E3-63A8C77466F3}" srcOrd="1" destOrd="0" presId="urn:microsoft.com/office/officeart/2005/8/layout/orgChart1"/>
    <dgm:cxn modelId="{50D9D6F7-B0CE-4993-BD75-0B225E45F772}" type="presOf" srcId="{36D71886-4E93-41FC-817C-1AF1E4D4A2E4}" destId="{685452FB-808F-40D6-A1FD-EA053DA5DBC1}" srcOrd="0" destOrd="0" presId="urn:microsoft.com/office/officeart/2005/8/layout/orgChart1"/>
    <dgm:cxn modelId="{FB3FB3FA-8A8C-4BCF-AD7D-108903AA667C}" type="presOf" srcId="{E62072D2-2498-4392-915F-BCF6F06E0E96}" destId="{DF211E11-EAB9-4323-A128-D496974FDDD2}" srcOrd="0" destOrd="0" presId="urn:microsoft.com/office/officeart/2005/8/layout/orgChart1"/>
    <dgm:cxn modelId="{FA520BFB-DA4D-4C11-BBE7-8DD2E29C4ECD}" type="presOf" srcId="{9A8A7FB0-727D-4AAC-9C7B-941B013049C6}" destId="{FBF6E255-B0C6-4A13-A65F-D8BC108120D7}" srcOrd="1" destOrd="0" presId="urn:microsoft.com/office/officeart/2005/8/layout/orgChart1"/>
    <dgm:cxn modelId="{465191FF-35D9-4930-9354-D190D5C8FA71}" type="presOf" srcId="{EC7386F4-641A-4878-A7A0-ED926157EE3B}" destId="{28134CFD-610F-407E-9A3B-F129713F3983}" srcOrd="1" destOrd="0" presId="urn:microsoft.com/office/officeart/2005/8/layout/orgChart1"/>
    <dgm:cxn modelId="{B9C56AD5-519D-4805-A458-A2B679FA483E}" type="presParOf" srcId="{75C1C111-0A85-4511-8CBE-5871BD31E3E2}" destId="{8667A457-F6DA-4565-A6CA-104204D8A79A}" srcOrd="0" destOrd="0" presId="urn:microsoft.com/office/officeart/2005/8/layout/orgChart1"/>
    <dgm:cxn modelId="{E828A1A4-5316-4974-BC7D-11F60411F48B}" type="presParOf" srcId="{8667A457-F6DA-4565-A6CA-104204D8A79A}" destId="{2FDD4966-048C-4FC3-B37E-B7F4719C3E82}" srcOrd="0" destOrd="0" presId="urn:microsoft.com/office/officeart/2005/8/layout/orgChart1"/>
    <dgm:cxn modelId="{9699BB3B-D9ED-4A86-96BA-1E81EC12AB59}" type="presParOf" srcId="{2FDD4966-048C-4FC3-B37E-B7F4719C3E82}" destId="{3D01CABE-52B9-43D6-B47F-C75B4A4AC4E2}" srcOrd="0" destOrd="0" presId="urn:microsoft.com/office/officeart/2005/8/layout/orgChart1"/>
    <dgm:cxn modelId="{6F0C32AF-A784-40A4-A70C-600443F47F3B}" type="presParOf" srcId="{2FDD4966-048C-4FC3-B37E-B7F4719C3E82}" destId="{E7F29DA9-E141-4C7C-8794-E0FCF22BD76C}" srcOrd="1" destOrd="0" presId="urn:microsoft.com/office/officeart/2005/8/layout/orgChart1"/>
    <dgm:cxn modelId="{2BBE0F18-1F7C-431F-A9C2-B6DF2FD66379}" type="presParOf" srcId="{8667A457-F6DA-4565-A6CA-104204D8A79A}" destId="{FDA2BBF0-5F9F-4857-BB9E-FB4CECF43D58}" srcOrd="1" destOrd="0" presId="urn:microsoft.com/office/officeart/2005/8/layout/orgChart1"/>
    <dgm:cxn modelId="{F973340F-9410-4111-ABC9-6C1A4E350519}" type="presParOf" srcId="{FDA2BBF0-5F9F-4857-BB9E-FB4CECF43D58}" destId="{50922505-2F35-47F6-87DD-6562FD84AADF}" srcOrd="0" destOrd="0" presId="urn:microsoft.com/office/officeart/2005/8/layout/orgChart1"/>
    <dgm:cxn modelId="{FF405166-E8A2-4263-A17B-4EC09360B976}" type="presParOf" srcId="{FDA2BBF0-5F9F-4857-BB9E-FB4CECF43D58}" destId="{922349FE-6F3E-43C4-A1D8-FA3DA6474AF4}" srcOrd="1" destOrd="0" presId="urn:microsoft.com/office/officeart/2005/8/layout/orgChart1"/>
    <dgm:cxn modelId="{24B0EC35-FFFD-4DE9-AC86-8499E0696FC2}" type="presParOf" srcId="{922349FE-6F3E-43C4-A1D8-FA3DA6474AF4}" destId="{CBFEE57F-86EB-4B2D-B0E7-D69FA1344891}" srcOrd="0" destOrd="0" presId="urn:microsoft.com/office/officeart/2005/8/layout/orgChart1"/>
    <dgm:cxn modelId="{A99CCD74-F35C-4D6C-B140-7FDACB6490A4}" type="presParOf" srcId="{CBFEE57F-86EB-4B2D-B0E7-D69FA1344891}" destId="{1EC5BBF0-FF47-4183-A875-1D484E3E1012}" srcOrd="0" destOrd="0" presId="urn:microsoft.com/office/officeart/2005/8/layout/orgChart1"/>
    <dgm:cxn modelId="{0317BB46-CFE2-48AA-B951-AEFBF9BD9672}" type="presParOf" srcId="{CBFEE57F-86EB-4B2D-B0E7-D69FA1344891}" destId="{9CDC14BB-82CB-4898-A4A4-B06BED314E29}" srcOrd="1" destOrd="0" presId="urn:microsoft.com/office/officeart/2005/8/layout/orgChart1"/>
    <dgm:cxn modelId="{CB8D18F1-4162-4084-BC1D-EB0F9E841043}" type="presParOf" srcId="{922349FE-6F3E-43C4-A1D8-FA3DA6474AF4}" destId="{19A9EEEF-3F4A-4CDF-BD2B-6A24BF31A580}" srcOrd="1" destOrd="0" presId="urn:microsoft.com/office/officeart/2005/8/layout/orgChart1"/>
    <dgm:cxn modelId="{4C5CFFE8-709A-4B47-9FE2-B7729937B1F6}" type="presParOf" srcId="{19A9EEEF-3F4A-4CDF-BD2B-6A24BF31A580}" destId="{C3E6BC2B-25C4-424B-98D4-9806D6AAAD11}" srcOrd="0" destOrd="0" presId="urn:microsoft.com/office/officeart/2005/8/layout/orgChart1"/>
    <dgm:cxn modelId="{CF6CB395-5C01-4668-9122-759C3AB3407F}" type="presParOf" srcId="{19A9EEEF-3F4A-4CDF-BD2B-6A24BF31A580}" destId="{CFE3BBCC-49BA-45DE-B3C6-3F81BED8565F}" srcOrd="1" destOrd="0" presId="urn:microsoft.com/office/officeart/2005/8/layout/orgChart1"/>
    <dgm:cxn modelId="{C57C41D5-6522-4140-A7D1-7DD9B910120F}" type="presParOf" srcId="{CFE3BBCC-49BA-45DE-B3C6-3F81BED8565F}" destId="{D60F75AA-EB6B-4B2E-A948-36FCD7E30E86}" srcOrd="0" destOrd="0" presId="urn:microsoft.com/office/officeart/2005/8/layout/orgChart1"/>
    <dgm:cxn modelId="{677B228D-443F-4C41-92A7-FA32BEC933A8}" type="presParOf" srcId="{D60F75AA-EB6B-4B2E-A948-36FCD7E30E86}" destId="{52596479-53D2-44E7-B6B7-35E2A4800565}" srcOrd="0" destOrd="0" presId="urn:microsoft.com/office/officeart/2005/8/layout/orgChart1"/>
    <dgm:cxn modelId="{1EB3CD4B-E163-47A8-8B01-A7E77CFD3BD0}" type="presParOf" srcId="{D60F75AA-EB6B-4B2E-A948-36FCD7E30E86}" destId="{8EDE22E4-63F0-4BBF-AA09-6FD7ECD443D0}" srcOrd="1" destOrd="0" presId="urn:microsoft.com/office/officeart/2005/8/layout/orgChart1"/>
    <dgm:cxn modelId="{5FBD6458-6EC2-43BD-8F33-C884E6934338}" type="presParOf" srcId="{CFE3BBCC-49BA-45DE-B3C6-3F81BED8565F}" destId="{EE819A17-D07A-4E90-AFFB-754DDAE53A48}" srcOrd="1" destOrd="0" presId="urn:microsoft.com/office/officeart/2005/8/layout/orgChart1"/>
    <dgm:cxn modelId="{63D112D3-B06C-4B24-84FF-3E3C4CA00583}" type="presParOf" srcId="{CFE3BBCC-49BA-45DE-B3C6-3F81BED8565F}" destId="{EA6D0535-3325-4EB9-9B64-D68A5CAA2063}" srcOrd="2" destOrd="0" presId="urn:microsoft.com/office/officeart/2005/8/layout/orgChart1"/>
    <dgm:cxn modelId="{26AA787E-25EF-4362-BD96-0D8637B304BD}" type="presParOf" srcId="{19A9EEEF-3F4A-4CDF-BD2B-6A24BF31A580}" destId="{E94117D9-907D-47B2-AFED-03CCC2B29E6A}" srcOrd="2" destOrd="0" presId="urn:microsoft.com/office/officeart/2005/8/layout/orgChart1"/>
    <dgm:cxn modelId="{EC6FAA87-F82A-4D0F-BDAC-8947DD4EF9FD}" type="presParOf" srcId="{19A9EEEF-3F4A-4CDF-BD2B-6A24BF31A580}" destId="{FE9FA7F7-F7B9-4E34-B56C-E3C721E01358}" srcOrd="3" destOrd="0" presId="urn:microsoft.com/office/officeart/2005/8/layout/orgChart1"/>
    <dgm:cxn modelId="{6C699A76-52C1-4CC0-8E81-51E1D2D8EBF8}" type="presParOf" srcId="{FE9FA7F7-F7B9-4E34-B56C-E3C721E01358}" destId="{0C3B0CA6-9AB2-4F03-AD4F-B4D432A74ECA}" srcOrd="0" destOrd="0" presId="urn:microsoft.com/office/officeart/2005/8/layout/orgChart1"/>
    <dgm:cxn modelId="{E64A8FB2-018D-4E06-BE3B-E1FC6820FDE3}" type="presParOf" srcId="{0C3B0CA6-9AB2-4F03-AD4F-B4D432A74ECA}" destId="{B01636C9-75DB-4402-B722-C6FDD9003F8D}" srcOrd="0" destOrd="0" presId="urn:microsoft.com/office/officeart/2005/8/layout/orgChart1"/>
    <dgm:cxn modelId="{00B0F0E7-5E42-4AA6-9E4A-A9D58EDC6AA4}" type="presParOf" srcId="{0C3B0CA6-9AB2-4F03-AD4F-B4D432A74ECA}" destId="{BAEECB02-31FA-46A7-87D6-706C8A624DCA}" srcOrd="1" destOrd="0" presId="urn:microsoft.com/office/officeart/2005/8/layout/orgChart1"/>
    <dgm:cxn modelId="{0E46FC01-9AAC-4ED3-B6E8-B7CA257017B2}" type="presParOf" srcId="{FE9FA7F7-F7B9-4E34-B56C-E3C721E01358}" destId="{A74AE1A8-E0F4-4ED7-A7F5-A13446824664}" srcOrd="1" destOrd="0" presId="urn:microsoft.com/office/officeart/2005/8/layout/orgChart1"/>
    <dgm:cxn modelId="{D9E6770D-1F00-48E4-B061-35873FA99DA2}" type="presParOf" srcId="{FE9FA7F7-F7B9-4E34-B56C-E3C721E01358}" destId="{506A0120-E082-4E86-B241-3EDB20A55CBF}" srcOrd="2" destOrd="0" presId="urn:microsoft.com/office/officeart/2005/8/layout/orgChart1"/>
    <dgm:cxn modelId="{C6E940A4-47B6-4A4B-B794-2ACB3DBF8421}" type="presParOf" srcId="{19A9EEEF-3F4A-4CDF-BD2B-6A24BF31A580}" destId="{5BA7538B-45E4-475F-8A1D-AB2979E11DDA}" srcOrd="4" destOrd="0" presId="urn:microsoft.com/office/officeart/2005/8/layout/orgChart1"/>
    <dgm:cxn modelId="{FEB2379F-15FA-4A0E-874C-C1A2C2E430A4}" type="presParOf" srcId="{19A9EEEF-3F4A-4CDF-BD2B-6A24BF31A580}" destId="{0E54B7C1-66DB-434E-8DAA-0158100E0FB5}" srcOrd="5" destOrd="0" presId="urn:microsoft.com/office/officeart/2005/8/layout/orgChart1"/>
    <dgm:cxn modelId="{884B4589-9105-41B9-96FC-BAABC62CA6BB}" type="presParOf" srcId="{0E54B7C1-66DB-434E-8DAA-0158100E0FB5}" destId="{22001CD3-BD92-42D2-9352-DF09A22955BF}" srcOrd="0" destOrd="0" presId="urn:microsoft.com/office/officeart/2005/8/layout/orgChart1"/>
    <dgm:cxn modelId="{F1DD5440-CFC7-484F-BDEF-B8E7C3B9F604}" type="presParOf" srcId="{22001CD3-BD92-42D2-9352-DF09A22955BF}" destId="{894328FD-F76A-423F-882B-F99A822410D1}" srcOrd="0" destOrd="0" presId="urn:microsoft.com/office/officeart/2005/8/layout/orgChart1"/>
    <dgm:cxn modelId="{1267B6A0-E9D5-4B73-AAA3-4F642BE0AAAC}" type="presParOf" srcId="{22001CD3-BD92-42D2-9352-DF09A22955BF}" destId="{C2FC3270-491C-42A8-8820-88597DA21E2B}" srcOrd="1" destOrd="0" presId="urn:microsoft.com/office/officeart/2005/8/layout/orgChart1"/>
    <dgm:cxn modelId="{F19BA10A-2D58-473B-8202-88C057831CD3}" type="presParOf" srcId="{0E54B7C1-66DB-434E-8DAA-0158100E0FB5}" destId="{8C4E0316-8D72-41AC-B7F1-4C11075C8F98}" srcOrd="1" destOrd="0" presId="urn:microsoft.com/office/officeart/2005/8/layout/orgChart1"/>
    <dgm:cxn modelId="{EB6D95C0-1F4C-45C0-BA83-CA72FAB82922}" type="presParOf" srcId="{0E54B7C1-66DB-434E-8DAA-0158100E0FB5}" destId="{EE39F3EA-C554-4F50-9A77-26899F8B21D5}" srcOrd="2" destOrd="0" presId="urn:microsoft.com/office/officeart/2005/8/layout/orgChart1"/>
    <dgm:cxn modelId="{3AB6E7F4-D6C0-49BB-8AF8-98AD3A3C0FA5}" type="presParOf" srcId="{19A9EEEF-3F4A-4CDF-BD2B-6A24BF31A580}" destId="{CB5F6FC7-78BB-4C9B-BD64-7FF30EF8C27B}" srcOrd="6" destOrd="0" presId="urn:microsoft.com/office/officeart/2005/8/layout/orgChart1"/>
    <dgm:cxn modelId="{96B0ECDD-44ED-4BFA-A593-B9E674E12201}" type="presParOf" srcId="{19A9EEEF-3F4A-4CDF-BD2B-6A24BF31A580}" destId="{4280DC41-898D-42B4-8A6B-568B8751F3C8}" srcOrd="7" destOrd="0" presId="urn:microsoft.com/office/officeart/2005/8/layout/orgChart1"/>
    <dgm:cxn modelId="{9D54B177-CC30-4048-8206-F7AFF9002DE8}" type="presParOf" srcId="{4280DC41-898D-42B4-8A6B-568B8751F3C8}" destId="{67B83558-8E82-4C81-A971-113029CF891A}" srcOrd="0" destOrd="0" presId="urn:microsoft.com/office/officeart/2005/8/layout/orgChart1"/>
    <dgm:cxn modelId="{C5A4F085-622C-4BF5-BDF1-357DFF8CD553}" type="presParOf" srcId="{67B83558-8E82-4C81-A971-113029CF891A}" destId="{941A3688-264B-48F9-8BA5-CA10A259CC84}" srcOrd="0" destOrd="0" presId="urn:microsoft.com/office/officeart/2005/8/layout/orgChart1"/>
    <dgm:cxn modelId="{521C0396-650E-4C11-98CC-60782CFB9EBB}" type="presParOf" srcId="{67B83558-8E82-4C81-A971-113029CF891A}" destId="{C98D49B8-3641-4349-8A48-824EBBE9A7CE}" srcOrd="1" destOrd="0" presId="urn:microsoft.com/office/officeart/2005/8/layout/orgChart1"/>
    <dgm:cxn modelId="{4372EF3E-0DB2-4BE9-9EBD-0A95725F0FE2}" type="presParOf" srcId="{4280DC41-898D-42B4-8A6B-568B8751F3C8}" destId="{B7DF0C4F-BE48-426F-81B8-C67144D36987}" srcOrd="1" destOrd="0" presId="urn:microsoft.com/office/officeart/2005/8/layout/orgChart1"/>
    <dgm:cxn modelId="{8C78291B-76D1-4C1B-B945-BA0945B50F15}" type="presParOf" srcId="{4280DC41-898D-42B4-8A6B-568B8751F3C8}" destId="{3AD22248-E91A-47E5-83C4-E2503DBBF96E}" srcOrd="2" destOrd="0" presId="urn:microsoft.com/office/officeart/2005/8/layout/orgChart1"/>
    <dgm:cxn modelId="{AED173BE-1047-4D73-B991-3A00180BC5C7}" type="presParOf" srcId="{19A9EEEF-3F4A-4CDF-BD2B-6A24BF31A580}" destId="{4AA0F0E4-97E0-4DA6-9FC2-308D2FAA3ABA}" srcOrd="8" destOrd="0" presId="urn:microsoft.com/office/officeart/2005/8/layout/orgChart1"/>
    <dgm:cxn modelId="{11E67ABA-D89E-411F-B866-36DB30897B73}" type="presParOf" srcId="{19A9EEEF-3F4A-4CDF-BD2B-6A24BF31A580}" destId="{36EA398F-380B-4F64-9B04-E07EBB5C880D}" srcOrd="9" destOrd="0" presId="urn:microsoft.com/office/officeart/2005/8/layout/orgChart1"/>
    <dgm:cxn modelId="{E52957A5-23B9-42FC-9329-53A20B3DC428}" type="presParOf" srcId="{36EA398F-380B-4F64-9B04-E07EBB5C880D}" destId="{73C0A6BD-D137-496B-B999-FE2D9C9BBAFE}" srcOrd="0" destOrd="0" presId="urn:microsoft.com/office/officeart/2005/8/layout/orgChart1"/>
    <dgm:cxn modelId="{1CF18165-B6BD-4D8A-BD11-0103661B2DA5}" type="presParOf" srcId="{73C0A6BD-D137-496B-B999-FE2D9C9BBAFE}" destId="{EF739A5A-20CE-49BD-A948-AC6C80303CDD}" srcOrd="0" destOrd="0" presId="urn:microsoft.com/office/officeart/2005/8/layout/orgChart1"/>
    <dgm:cxn modelId="{47F8A989-104C-48E2-A42C-B5D48524C254}" type="presParOf" srcId="{73C0A6BD-D137-496B-B999-FE2D9C9BBAFE}" destId="{FBF6E255-B0C6-4A13-A65F-D8BC108120D7}" srcOrd="1" destOrd="0" presId="urn:microsoft.com/office/officeart/2005/8/layout/orgChart1"/>
    <dgm:cxn modelId="{6397ED5A-82CE-413D-A0E8-ED1D9A646AF0}" type="presParOf" srcId="{36EA398F-380B-4F64-9B04-E07EBB5C880D}" destId="{0CB7F47E-285D-4958-80BE-632342E6807A}" srcOrd="1" destOrd="0" presId="urn:microsoft.com/office/officeart/2005/8/layout/orgChart1"/>
    <dgm:cxn modelId="{771A940D-356B-4B5F-B3EB-4092D44751C0}" type="presParOf" srcId="{36EA398F-380B-4F64-9B04-E07EBB5C880D}" destId="{4C68ADE7-CEA3-4431-9513-6F08A730E156}" srcOrd="2" destOrd="0" presId="urn:microsoft.com/office/officeart/2005/8/layout/orgChart1"/>
    <dgm:cxn modelId="{B0227BC7-2701-4497-90ED-63B338654B0B}" type="presParOf" srcId="{19A9EEEF-3F4A-4CDF-BD2B-6A24BF31A580}" destId="{092BD7F3-D3E6-4221-B63B-48CE65EDBC3B}" srcOrd="10" destOrd="0" presId="urn:microsoft.com/office/officeart/2005/8/layout/orgChart1"/>
    <dgm:cxn modelId="{FFD1AC96-6964-412F-8225-D693BBD266CD}" type="presParOf" srcId="{19A9EEEF-3F4A-4CDF-BD2B-6A24BF31A580}" destId="{779A67C4-BFEF-4B2C-91BA-71E37C0D1A44}" srcOrd="11" destOrd="0" presId="urn:microsoft.com/office/officeart/2005/8/layout/orgChart1"/>
    <dgm:cxn modelId="{08CCA95E-71B9-451A-9072-F1A1709FDCEB}" type="presParOf" srcId="{779A67C4-BFEF-4B2C-91BA-71E37C0D1A44}" destId="{CC3C6D5A-EED4-4978-A644-E9220AF47399}" srcOrd="0" destOrd="0" presId="urn:microsoft.com/office/officeart/2005/8/layout/orgChart1"/>
    <dgm:cxn modelId="{3EC0C682-DB4E-4493-B119-B6CE582A443C}" type="presParOf" srcId="{CC3C6D5A-EED4-4978-A644-E9220AF47399}" destId="{534F6A92-C051-44DA-A661-96CF6D276B55}" srcOrd="0" destOrd="0" presId="urn:microsoft.com/office/officeart/2005/8/layout/orgChart1"/>
    <dgm:cxn modelId="{EFA4A0A4-64F8-4F73-B1FC-CF945BB1E062}" type="presParOf" srcId="{CC3C6D5A-EED4-4978-A644-E9220AF47399}" destId="{5E61A189-5A1D-46A5-A8A1-2279B5B2D5F8}" srcOrd="1" destOrd="0" presId="urn:microsoft.com/office/officeart/2005/8/layout/orgChart1"/>
    <dgm:cxn modelId="{E4C49B9D-2E38-40BD-A038-AB36D648663D}" type="presParOf" srcId="{779A67C4-BFEF-4B2C-91BA-71E37C0D1A44}" destId="{CA7B72FD-1AB7-4C4B-86C1-9936B741D638}" srcOrd="1" destOrd="0" presId="urn:microsoft.com/office/officeart/2005/8/layout/orgChart1"/>
    <dgm:cxn modelId="{5D550F48-6AE4-4666-B706-7001AA6CD2E3}" type="presParOf" srcId="{779A67C4-BFEF-4B2C-91BA-71E37C0D1A44}" destId="{8920EB93-A64C-4B0D-9D22-FFBE5F5CD66C}" srcOrd="2" destOrd="0" presId="urn:microsoft.com/office/officeart/2005/8/layout/orgChart1"/>
    <dgm:cxn modelId="{57765A7B-248F-4771-8304-96E6E59D3177}" type="presParOf" srcId="{922349FE-6F3E-43C4-A1D8-FA3DA6474AF4}" destId="{FEDAE928-373D-4726-A495-72EAC3CCD825}" srcOrd="2" destOrd="0" presId="urn:microsoft.com/office/officeart/2005/8/layout/orgChart1"/>
    <dgm:cxn modelId="{FD7BA16D-EA6A-496E-BA1B-82824800C2F2}" type="presParOf" srcId="{FEDAE928-373D-4726-A495-72EAC3CCD825}" destId="{FE211B5B-73F3-459F-A530-6B8D4B535EE0}" srcOrd="0" destOrd="0" presId="urn:microsoft.com/office/officeart/2005/8/layout/orgChart1"/>
    <dgm:cxn modelId="{62731B00-4839-4939-ABC2-7E9EA0C518F4}" type="presParOf" srcId="{FEDAE928-373D-4726-A495-72EAC3CCD825}" destId="{3BFD4098-4C5B-4B8E-80E8-06FEA55B51DF}" srcOrd="1" destOrd="0" presId="urn:microsoft.com/office/officeart/2005/8/layout/orgChart1"/>
    <dgm:cxn modelId="{0B6434ED-C0AD-4AE7-8065-0E215C474DC8}" type="presParOf" srcId="{3BFD4098-4C5B-4B8E-80E8-06FEA55B51DF}" destId="{8BDF85C8-B03A-49CC-AB79-3F46AE816244}" srcOrd="0" destOrd="0" presId="urn:microsoft.com/office/officeart/2005/8/layout/orgChart1"/>
    <dgm:cxn modelId="{C2F08386-2D8C-43DB-A91E-5782E21CFDF2}" type="presParOf" srcId="{8BDF85C8-B03A-49CC-AB79-3F46AE816244}" destId="{9B481216-12C6-421A-8523-11560479DBA6}" srcOrd="0" destOrd="0" presId="urn:microsoft.com/office/officeart/2005/8/layout/orgChart1"/>
    <dgm:cxn modelId="{B7D06D70-D6E9-4D15-9DAF-16281F90E640}" type="presParOf" srcId="{8BDF85C8-B03A-49CC-AB79-3F46AE816244}" destId="{E5A8C7AA-DA5D-4C1D-A8BB-35C5BF9E80C8}" srcOrd="1" destOrd="0" presId="urn:microsoft.com/office/officeart/2005/8/layout/orgChart1"/>
    <dgm:cxn modelId="{B5739768-18F1-41D5-9B0B-F6588E8A8D96}" type="presParOf" srcId="{3BFD4098-4C5B-4B8E-80E8-06FEA55B51DF}" destId="{B3C9E638-8A4D-4486-9498-E8C9ED3339FB}" srcOrd="1" destOrd="0" presId="urn:microsoft.com/office/officeart/2005/8/layout/orgChart1"/>
    <dgm:cxn modelId="{FB4EA122-E032-49D3-83A5-18E3FABD4DED}" type="presParOf" srcId="{3BFD4098-4C5B-4B8E-80E8-06FEA55B51DF}" destId="{4E86134E-B39F-42A0-9D96-07E1434F1F4A}" srcOrd="2" destOrd="0" presId="urn:microsoft.com/office/officeart/2005/8/layout/orgChart1"/>
    <dgm:cxn modelId="{5652E229-3B85-4B0B-9A59-0FF13810E96D}" type="presParOf" srcId="{FDA2BBF0-5F9F-4857-BB9E-FB4CECF43D58}" destId="{685452FB-808F-40D6-A1FD-EA053DA5DBC1}" srcOrd="2" destOrd="0" presId="urn:microsoft.com/office/officeart/2005/8/layout/orgChart1"/>
    <dgm:cxn modelId="{ADC4427E-0625-460E-BAA2-5739DE801E26}" type="presParOf" srcId="{FDA2BBF0-5F9F-4857-BB9E-FB4CECF43D58}" destId="{58462A4C-3264-4A44-8914-84CE30EC16EF}" srcOrd="3" destOrd="0" presId="urn:microsoft.com/office/officeart/2005/8/layout/orgChart1"/>
    <dgm:cxn modelId="{9EBA166F-F503-4AC9-9D40-D81072FC901D}" type="presParOf" srcId="{58462A4C-3264-4A44-8914-84CE30EC16EF}" destId="{16193211-FA7B-43AE-BDA7-30B3BBD0A1C4}" srcOrd="0" destOrd="0" presId="urn:microsoft.com/office/officeart/2005/8/layout/orgChart1"/>
    <dgm:cxn modelId="{05E73D65-1D89-41A4-88A8-1DA401EB07C4}" type="presParOf" srcId="{16193211-FA7B-43AE-BDA7-30B3BBD0A1C4}" destId="{287E32CE-1DB2-49A1-B8C7-3790D9D42B27}" srcOrd="0" destOrd="0" presId="urn:microsoft.com/office/officeart/2005/8/layout/orgChart1"/>
    <dgm:cxn modelId="{9ACA6022-7138-423B-8CC5-1A18FF12120A}" type="presParOf" srcId="{16193211-FA7B-43AE-BDA7-30B3BBD0A1C4}" destId="{763180F6-B420-4C92-911E-CFDFB079936D}" srcOrd="1" destOrd="0" presId="urn:microsoft.com/office/officeart/2005/8/layout/orgChart1"/>
    <dgm:cxn modelId="{B1CEF74A-ED2D-42EE-BC57-6DC0DDED5966}" type="presParOf" srcId="{58462A4C-3264-4A44-8914-84CE30EC16EF}" destId="{020AB656-432C-4EA5-BCBB-EE4D806E37BD}" srcOrd="1" destOrd="0" presId="urn:microsoft.com/office/officeart/2005/8/layout/orgChart1"/>
    <dgm:cxn modelId="{BDD04ACF-C910-4FA7-ACD4-23212CC25D49}" type="presParOf" srcId="{020AB656-432C-4EA5-BCBB-EE4D806E37BD}" destId="{08017A89-5B97-4FFC-9839-12132C3CE809}" srcOrd="0" destOrd="0" presId="urn:microsoft.com/office/officeart/2005/8/layout/orgChart1"/>
    <dgm:cxn modelId="{105FB5DB-68E7-44C7-B505-35DF34F840AD}" type="presParOf" srcId="{020AB656-432C-4EA5-BCBB-EE4D806E37BD}" destId="{727660FE-9E39-4804-A463-778F25C4BB78}" srcOrd="1" destOrd="0" presId="urn:microsoft.com/office/officeart/2005/8/layout/orgChart1"/>
    <dgm:cxn modelId="{594DC584-7E79-43E9-B987-D0FD001D24C9}" type="presParOf" srcId="{727660FE-9E39-4804-A463-778F25C4BB78}" destId="{4E3BEC7D-3658-449C-852F-28E560ADD0E5}" srcOrd="0" destOrd="0" presId="urn:microsoft.com/office/officeart/2005/8/layout/orgChart1"/>
    <dgm:cxn modelId="{64D606F7-51D4-4A3C-A7C4-748D69FDE72D}" type="presParOf" srcId="{4E3BEC7D-3658-449C-852F-28E560ADD0E5}" destId="{A054840D-BCE3-407A-A6C4-72437E1D99BA}" srcOrd="0" destOrd="0" presId="urn:microsoft.com/office/officeart/2005/8/layout/orgChart1"/>
    <dgm:cxn modelId="{69B0120F-7523-4DDD-8551-22485D49C303}" type="presParOf" srcId="{4E3BEC7D-3658-449C-852F-28E560ADD0E5}" destId="{BEC69532-0311-4401-AD4F-C8F814B06F04}" srcOrd="1" destOrd="0" presId="urn:microsoft.com/office/officeart/2005/8/layout/orgChart1"/>
    <dgm:cxn modelId="{30E3917C-AF70-4D44-BA48-5C1A289FA5B0}" type="presParOf" srcId="{727660FE-9E39-4804-A463-778F25C4BB78}" destId="{A7354CFA-051F-46BA-ACDD-1270782E0DCA}" srcOrd="1" destOrd="0" presId="urn:microsoft.com/office/officeart/2005/8/layout/orgChart1"/>
    <dgm:cxn modelId="{E0AA6DA2-E69B-40DD-8E17-76BBBE3CF2F8}" type="presParOf" srcId="{727660FE-9E39-4804-A463-778F25C4BB78}" destId="{5E886CF2-CEE3-45B8-B46F-98F5A66A707D}" srcOrd="2" destOrd="0" presId="urn:microsoft.com/office/officeart/2005/8/layout/orgChart1"/>
    <dgm:cxn modelId="{CD205EAA-6219-4067-B572-0852270B0A9C}" type="presParOf" srcId="{58462A4C-3264-4A44-8914-84CE30EC16EF}" destId="{993A2931-7032-4940-96E3-757289280907}" srcOrd="2" destOrd="0" presId="urn:microsoft.com/office/officeart/2005/8/layout/orgChart1"/>
    <dgm:cxn modelId="{0816F511-4D27-4382-8C33-0CFA035492CC}" type="presParOf" srcId="{FDA2BBF0-5F9F-4857-BB9E-FB4CECF43D58}" destId="{F146BEEC-584C-4A68-A8C8-79780B1A8BA4}" srcOrd="4" destOrd="0" presId="urn:microsoft.com/office/officeart/2005/8/layout/orgChart1"/>
    <dgm:cxn modelId="{0964DD8B-B32D-4A7D-AADF-1B5CCA9E6D99}" type="presParOf" srcId="{FDA2BBF0-5F9F-4857-BB9E-FB4CECF43D58}" destId="{FDB6C895-0336-45E7-8923-2855677B314E}" srcOrd="5" destOrd="0" presId="urn:microsoft.com/office/officeart/2005/8/layout/orgChart1"/>
    <dgm:cxn modelId="{28265A2F-0AAA-4611-BC29-31FB8F0E4892}" type="presParOf" srcId="{FDB6C895-0336-45E7-8923-2855677B314E}" destId="{7D9E6F63-9FDB-429A-B66E-F0F2F406F7FA}" srcOrd="0" destOrd="0" presId="urn:microsoft.com/office/officeart/2005/8/layout/orgChart1"/>
    <dgm:cxn modelId="{15222242-C849-443C-9BAC-AA0BE17C81F8}" type="presParOf" srcId="{7D9E6F63-9FDB-429A-B66E-F0F2F406F7FA}" destId="{47A4D6B3-E5BD-4529-8B13-422A03BCD6EF}" srcOrd="0" destOrd="0" presId="urn:microsoft.com/office/officeart/2005/8/layout/orgChart1"/>
    <dgm:cxn modelId="{3FEEBE21-777A-43A0-AF9A-542802DFDFEE}" type="presParOf" srcId="{7D9E6F63-9FDB-429A-B66E-F0F2F406F7FA}" destId="{87B94411-B838-4FAE-B8E3-63A8C77466F3}" srcOrd="1" destOrd="0" presId="urn:microsoft.com/office/officeart/2005/8/layout/orgChart1"/>
    <dgm:cxn modelId="{EFA54FE0-38FB-478B-A6FD-FD30356F9022}" type="presParOf" srcId="{FDB6C895-0336-45E7-8923-2855677B314E}" destId="{1D4BC629-D421-40D9-9A4E-6763AA4C53F7}" srcOrd="1" destOrd="0" presId="urn:microsoft.com/office/officeart/2005/8/layout/orgChart1"/>
    <dgm:cxn modelId="{FF7077CE-DF14-4A80-B347-E27BBEC64179}" type="presParOf" srcId="{1D4BC629-D421-40D9-9A4E-6763AA4C53F7}" destId="{5F8A590E-DA11-4C9F-89DB-6ADE4C2706A4}" srcOrd="0" destOrd="0" presId="urn:microsoft.com/office/officeart/2005/8/layout/orgChart1"/>
    <dgm:cxn modelId="{3E12F4E7-8371-423A-A23E-FAE9DE985171}" type="presParOf" srcId="{1D4BC629-D421-40D9-9A4E-6763AA4C53F7}" destId="{7A6CC675-D245-4786-8CB1-E0405C559526}" srcOrd="1" destOrd="0" presId="urn:microsoft.com/office/officeart/2005/8/layout/orgChart1"/>
    <dgm:cxn modelId="{DFAFDE02-7EB4-45F5-A0E2-C198194DF0D5}" type="presParOf" srcId="{7A6CC675-D245-4786-8CB1-E0405C559526}" destId="{5BF0EAA4-2C0D-45A2-8908-BBA4AA6DF8A3}" srcOrd="0" destOrd="0" presId="urn:microsoft.com/office/officeart/2005/8/layout/orgChart1"/>
    <dgm:cxn modelId="{E953C20C-816C-49DE-8832-10F6DCC92A1F}" type="presParOf" srcId="{5BF0EAA4-2C0D-45A2-8908-BBA4AA6DF8A3}" destId="{66E8AB48-DCF8-4145-B58C-715E53222C82}" srcOrd="0" destOrd="0" presId="urn:microsoft.com/office/officeart/2005/8/layout/orgChart1"/>
    <dgm:cxn modelId="{CF5E1E3F-63E3-44DC-AEF3-046D515B5E73}" type="presParOf" srcId="{5BF0EAA4-2C0D-45A2-8908-BBA4AA6DF8A3}" destId="{7CE416EA-C110-4244-9D20-7649EF84F80E}" srcOrd="1" destOrd="0" presId="urn:microsoft.com/office/officeart/2005/8/layout/orgChart1"/>
    <dgm:cxn modelId="{8D12DEAD-85DB-4C3E-A9CA-E1F1DDF2E074}" type="presParOf" srcId="{7A6CC675-D245-4786-8CB1-E0405C559526}" destId="{102FE07A-A0C9-499A-AE55-982C1DCC4F1A}" srcOrd="1" destOrd="0" presId="urn:microsoft.com/office/officeart/2005/8/layout/orgChart1"/>
    <dgm:cxn modelId="{CAC42629-5B55-4727-BDE7-655CFBFBCA97}" type="presParOf" srcId="{7A6CC675-D245-4786-8CB1-E0405C559526}" destId="{4F9CB7CD-BD14-4F7E-B525-40AEDCC9B619}" srcOrd="2" destOrd="0" presId="urn:microsoft.com/office/officeart/2005/8/layout/orgChart1"/>
    <dgm:cxn modelId="{3950A108-CCC0-4510-8E33-75469B82D944}" type="presParOf" srcId="{1D4BC629-D421-40D9-9A4E-6763AA4C53F7}" destId="{795EBDD3-2634-43E0-97CD-C4ED6B052CC8}" srcOrd="2" destOrd="0" presId="urn:microsoft.com/office/officeart/2005/8/layout/orgChart1"/>
    <dgm:cxn modelId="{2C3D92C7-B2F3-433D-80FF-591622A24737}" type="presParOf" srcId="{1D4BC629-D421-40D9-9A4E-6763AA4C53F7}" destId="{EA81E9E1-C551-40C3-9116-2B3A28442D60}" srcOrd="3" destOrd="0" presId="urn:microsoft.com/office/officeart/2005/8/layout/orgChart1"/>
    <dgm:cxn modelId="{CB936C78-1C14-4E9F-9C2A-C192A27F67BE}" type="presParOf" srcId="{EA81E9E1-C551-40C3-9116-2B3A28442D60}" destId="{BFB23562-55EA-47F2-B82C-458CD1BB98C9}" srcOrd="0" destOrd="0" presId="urn:microsoft.com/office/officeart/2005/8/layout/orgChart1"/>
    <dgm:cxn modelId="{4C83A9D2-543E-4EFF-9894-53E32225F984}" type="presParOf" srcId="{BFB23562-55EA-47F2-B82C-458CD1BB98C9}" destId="{9455379A-BF37-4830-A807-9781981F384F}" srcOrd="0" destOrd="0" presId="urn:microsoft.com/office/officeart/2005/8/layout/orgChart1"/>
    <dgm:cxn modelId="{4C5FDB3A-37FA-457C-B571-18672A5CBB63}" type="presParOf" srcId="{BFB23562-55EA-47F2-B82C-458CD1BB98C9}" destId="{9564C432-B634-467D-B4DE-4001C8E774A0}" srcOrd="1" destOrd="0" presId="urn:microsoft.com/office/officeart/2005/8/layout/orgChart1"/>
    <dgm:cxn modelId="{FF76A979-BE44-43E0-B227-DAF90DB4E3AC}" type="presParOf" srcId="{EA81E9E1-C551-40C3-9116-2B3A28442D60}" destId="{E38B6730-BCD3-49D5-9F95-7FAC54879F54}" srcOrd="1" destOrd="0" presId="urn:microsoft.com/office/officeart/2005/8/layout/orgChart1"/>
    <dgm:cxn modelId="{40D7E661-F0EC-4A6C-8700-0D53D761EA5A}" type="presParOf" srcId="{EA81E9E1-C551-40C3-9116-2B3A28442D60}" destId="{2404416E-2BFC-48B2-A40A-7EFBEAD2306F}" srcOrd="2" destOrd="0" presId="urn:microsoft.com/office/officeart/2005/8/layout/orgChart1"/>
    <dgm:cxn modelId="{0DD45504-9F36-462F-9898-AAB37503D2E5}" type="presParOf" srcId="{1D4BC629-D421-40D9-9A4E-6763AA4C53F7}" destId="{C5CF6DF5-700A-4F80-8992-E990FB6C38C8}" srcOrd="4" destOrd="0" presId="urn:microsoft.com/office/officeart/2005/8/layout/orgChart1"/>
    <dgm:cxn modelId="{174186E0-AC03-4091-A8E9-A09C0C5F440B}" type="presParOf" srcId="{1D4BC629-D421-40D9-9A4E-6763AA4C53F7}" destId="{E495CF0A-C51E-40FD-919A-86749F1F4AD8}" srcOrd="5" destOrd="0" presId="urn:microsoft.com/office/officeart/2005/8/layout/orgChart1"/>
    <dgm:cxn modelId="{B2DBF98E-FC6D-40BE-BB0E-EFE5B3E2057D}" type="presParOf" srcId="{E495CF0A-C51E-40FD-919A-86749F1F4AD8}" destId="{54E6711F-9E22-4C38-B50E-7B6ED8657992}" srcOrd="0" destOrd="0" presId="urn:microsoft.com/office/officeart/2005/8/layout/orgChart1"/>
    <dgm:cxn modelId="{C5F8317F-34DF-43BD-BAFB-34D8A659E718}" type="presParOf" srcId="{54E6711F-9E22-4C38-B50E-7B6ED8657992}" destId="{9C68F16A-2CA2-408C-9865-BEC4DF156EE1}" srcOrd="0" destOrd="0" presId="urn:microsoft.com/office/officeart/2005/8/layout/orgChart1"/>
    <dgm:cxn modelId="{3A5071C2-8A53-4511-AD7C-2D94F757F280}" type="presParOf" srcId="{54E6711F-9E22-4C38-B50E-7B6ED8657992}" destId="{28134CFD-610F-407E-9A3B-F129713F3983}" srcOrd="1" destOrd="0" presId="urn:microsoft.com/office/officeart/2005/8/layout/orgChart1"/>
    <dgm:cxn modelId="{AE0D81D3-713A-47F6-9745-260FE30161BA}" type="presParOf" srcId="{E495CF0A-C51E-40FD-919A-86749F1F4AD8}" destId="{411B9D75-1F81-4473-B2FC-DA8D07822AE0}" srcOrd="1" destOrd="0" presId="urn:microsoft.com/office/officeart/2005/8/layout/orgChart1"/>
    <dgm:cxn modelId="{B9A3447D-EB80-44A6-B6E7-5795BF7A445A}" type="presParOf" srcId="{E495CF0A-C51E-40FD-919A-86749F1F4AD8}" destId="{562F044F-5598-4339-A98B-FC1F77D34E00}" srcOrd="2" destOrd="0" presId="urn:microsoft.com/office/officeart/2005/8/layout/orgChart1"/>
    <dgm:cxn modelId="{8622398A-84C0-40F9-9BE3-0C2502EFCD7C}" type="presParOf" srcId="{1D4BC629-D421-40D9-9A4E-6763AA4C53F7}" destId="{B406579D-A285-428B-AE7A-E10BECF83DA1}" srcOrd="6" destOrd="0" presId="urn:microsoft.com/office/officeart/2005/8/layout/orgChart1"/>
    <dgm:cxn modelId="{E2D6E2EC-B62E-493D-B1DA-B17E7BA4842A}" type="presParOf" srcId="{1D4BC629-D421-40D9-9A4E-6763AA4C53F7}" destId="{9F4F1FBF-FBAD-411F-B79F-0831DDD2403D}" srcOrd="7" destOrd="0" presId="urn:microsoft.com/office/officeart/2005/8/layout/orgChart1"/>
    <dgm:cxn modelId="{04A00F48-F7DC-48C2-A946-5D710D744872}" type="presParOf" srcId="{9F4F1FBF-FBAD-411F-B79F-0831DDD2403D}" destId="{89913E3F-D620-4F88-BD4E-685038FCFD34}" srcOrd="0" destOrd="0" presId="urn:microsoft.com/office/officeart/2005/8/layout/orgChart1"/>
    <dgm:cxn modelId="{9E1E9CEC-022E-4D53-B846-7D35CB6A1A14}" type="presParOf" srcId="{89913E3F-D620-4F88-BD4E-685038FCFD34}" destId="{6078FF3F-2958-4B00-ACEE-04D2C693E82D}" srcOrd="0" destOrd="0" presId="urn:microsoft.com/office/officeart/2005/8/layout/orgChart1"/>
    <dgm:cxn modelId="{0501EE4C-EB42-45C5-BF4A-C63BC18192E6}" type="presParOf" srcId="{89913E3F-D620-4F88-BD4E-685038FCFD34}" destId="{683E12DD-82B8-4A93-B712-4A7DAE30B181}" srcOrd="1" destOrd="0" presId="urn:microsoft.com/office/officeart/2005/8/layout/orgChart1"/>
    <dgm:cxn modelId="{00EB3A54-DD80-4878-ADAD-E55CA1B34F92}" type="presParOf" srcId="{9F4F1FBF-FBAD-411F-B79F-0831DDD2403D}" destId="{97FF201D-65EE-43FE-8D4A-1E32EA4D420E}" srcOrd="1" destOrd="0" presId="urn:microsoft.com/office/officeart/2005/8/layout/orgChart1"/>
    <dgm:cxn modelId="{E1439771-1A62-4FEC-8712-B248847C57C8}" type="presParOf" srcId="{9F4F1FBF-FBAD-411F-B79F-0831DDD2403D}" destId="{D26D4CBC-79EE-4C01-8B5F-881215C68D53}" srcOrd="2" destOrd="0" presId="urn:microsoft.com/office/officeart/2005/8/layout/orgChart1"/>
    <dgm:cxn modelId="{A9634F3A-139B-4A0E-A996-FED28E7574FE}" type="presParOf" srcId="{1D4BC629-D421-40D9-9A4E-6763AA4C53F7}" destId="{918DAD6A-DA65-406D-BCE7-30D9FA7F2814}" srcOrd="8" destOrd="0" presId="urn:microsoft.com/office/officeart/2005/8/layout/orgChart1"/>
    <dgm:cxn modelId="{6FD21DF9-E4FF-4353-9FA3-9462E4F1F3B8}" type="presParOf" srcId="{1D4BC629-D421-40D9-9A4E-6763AA4C53F7}" destId="{75F3D1C4-DD29-4918-AAAF-B41D2BC64311}" srcOrd="9" destOrd="0" presId="urn:microsoft.com/office/officeart/2005/8/layout/orgChart1"/>
    <dgm:cxn modelId="{A0EED16E-73F7-4B22-8CAB-B8A1DAC591C9}" type="presParOf" srcId="{75F3D1C4-DD29-4918-AAAF-B41D2BC64311}" destId="{DAB3AF17-7466-4407-B658-3BCD8327CF03}" srcOrd="0" destOrd="0" presId="urn:microsoft.com/office/officeart/2005/8/layout/orgChart1"/>
    <dgm:cxn modelId="{C0197A2B-CB86-48B2-BF72-50762822364F}" type="presParOf" srcId="{DAB3AF17-7466-4407-B658-3BCD8327CF03}" destId="{06D4FF7A-4B0F-44BB-9F1C-1B11D8C90306}" srcOrd="0" destOrd="0" presId="urn:microsoft.com/office/officeart/2005/8/layout/orgChart1"/>
    <dgm:cxn modelId="{AD9CFA1E-05B0-4AB8-B06C-02D60245E2B1}" type="presParOf" srcId="{DAB3AF17-7466-4407-B658-3BCD8327CF03}" destId="{92094E35-2854-42D6-8AEB-0906D7A7DBCB}" srcOrd="1" destOrd="0" presId="urn:microsoft.com/office/officeart/2005/8/layout/orgChart1"/>
    <dgm:cxn modelId="{8D6B0BE9-2BE9-4418-8577-E34D30BDC777}" type="presParOf" srcId="{75F3D1C4-DD29-4918-AAAF-B41D2BC64311}" destId="{87467D50-1467-4E56-8BC1-F9FBE6A422B2}" srcOrd="1" destOrd="0" presId="urn:microsoft.com/office/officeart/2005/8/layout/orgChart1"/>
    <dgm:cxn modelId="{D6E60617-13F2-4896-9E85-D044BC38677E}" type="presParOf" srcId="{75F3D1C4-DD29-4918-AAAF-B41D2BC64311}" destId="{E9DF89DF-71C9-4107-BD98-028499110E5A}" srcOrd="2" destOrd="0" presId="urn:microsoft.com/office/officeart/2005/8/layout/orgChart1"/>
    <dgm:cxn modelId="{1A4DE6CA-A9DB-48AB-94A5-E2BA53C7638A}" type="presParOf" srcId="{FDB6C895-0336-45E7-8923-2855677B314E}" destId="{EABC1835-1FC2-43CA-8B96-2C5A8A52A326}" srcOrd="2" destOrd="0" presId="urn:microsoft.com/office/officeart/2005/8/layout/orgChart1"/>
    <dgm:cxn modelId="{995587B9-329D-436E-B44F-1DFB84C4A81E}" type="presParOf" srcId="{FDA2BBF0-5F9F-4857-BB9E-FB4CECF43D58}" destId="{D31C2F1C-8832-4A02-B7B7-795CBAFF3336}" srcOrd="6" destOrd="0" presId="urn:microsoft.com/office/officeart/2005/8/layout/orgChart1"/>
    <dgm:cxn modelId="{941551D2-A445-4914-B769-10959654DBA2}" type="presParOf" srcId="{FDA2BBF0-5F9F-4857-BB9E-FB4CECF43D58}" destId="{B0DD1B96-8957-44E6-B806-04842ADA6690}" srcOrd="7" destOrd="0" presId="urn:microsoft.com/office/officeart/2005/8/layout/orgChart1"/>
    <dgm:cxn modelId="{46D12404-B917-461A-A9F4-B46681E5CBB1}" type="presParOf" srcId="{B0DD1B96-8957-44E6-B806-04842ADA6690}" destId="{C68B7FA7-D333-45B5-97E6-E54A31A5AC76}" srcOrd="0" destOrd="0" presId="urn:microsoft.com/office/officeart/2005/8/layout/orgChart1"/>
    <dgm:cxn modelId="{4B816CCA-A427-44A9-B2B9-4C3F02EB1F13}" type="presParOf" srcId="{C68B7FA7-D333-45B5-97E6-E54A31A5AC76}" destId="{DF211E11-EAB9-4323-A128-D496974FDDD2}" srcOrd="0" destOrd="0" presId="urn:microsoft.com/office/officeart/2005/8/layout/orgChart1"/>
    <dgm:cxn modelId="{3060DD13-C757-4793-BBFA-EC7E6872DB60}" type="presParOf" srcId="{C68B7FA7-D333-45B5-97E6-E54A31A5AC76}" destId="{15F8C540-D785-4362-9528-FEB86C81AFBA}" srcOrd="1" destOrd="0" presId="urn:microsoft.com/office/officeart/2005/8/layout/orgChart1"/>
    <dgm:cxn modelId="{A119A427-C6BB-4B6D-ADF9-B6A879BB46E7}" type="presParOf" srcId="{B0DD1B96-8957-44E6-B806-04842ADA6690}" destId="{A837A9A5-A7F5-488E-A513-934879D83F19}" srcOrd="1" destOrd="0" presId="urn:microsoft.com/office/officeart/2005/8/layout/orgChart1"/>
    <dgm:cxn modelId="{435FE5FA-025A-4C0B-9628-6EBD6A1EBD83}" type="presParOf" srcId="{B0DD1B96-8957-44E6-B806-04842ADA6690}" destId="{2696166A-20C8-4D85-B7D4-30871D6ABC5B}" srcOrd="2" destOrd="0" presId="urn:microsoft.com/office/officeart/2005/8/layout/orgChart1"/>
    <dgm:cxn modelId="{713340FB-AD39-41A3-B1B3-FE2E5CFAD97D}" type="presParOf" srcId="{8667A457-F6DA-4565-A6CA-104204D8A79A}" destId="{A5093EC6-5D08-453C-BB4B-BC13AAC0ACF9}" srcOrd="2" destOrd="0" presId="urn:microsoft.com/office/officeart/2005/8/layout/orgChart1"/>
    <dgm:cxn modelId="{D4099F2C-D1E2-4399-9EBE-60D5F7679730}" type="presParOf" srcId="{75C1C111-0A85-4511-8CBE-5871BD31E3E2}" destId="{1392BF16-BF20-4324-B6AA-AB5D07C2523A}" srcOrd="1" destOrd="0" presId="urn:microsoft.com/office/officeart/2005/8/layout/orgChart1"/>
    <dgm:cxn modelId="{C2365838-8645-49B6-A834-95E5BA7E40AD}" type="presParOf" srcId="{1392BF16-BF20-4324-B6AA-AB5D07C2523A}" destId="{244660E1-22CE-4C0D-A884-D323D66A1A9B}" srcOrd="0" destOrd="0" presId="urn:microsoft.com/office/officeart/2005/8/layout/orgChart1"/>
    <dgm:cxn modelId="{39EE63A2-191E-4EEC-B72C-A0FD8A00D446}" type="presParOf" srcId="{244660E1-22CE-4C0D-A884-D323D66A1A9B}" destId="{9A02319E-F157-4B4D-8672-DA935E57C61C}" srcOrd="0" destOrd="0" presId="urn:microsoft.com/office/officeart/2005/8/layout/orgChart1"/>
    <dgm:cxn modelId="{F0F5E503-ECF4-4FB9-AEA0-58F5AE004A22}" type="presParOf" srcId="{244660E1-22CE-4C0D-A884-D323D66A1A9B}" destId="{69A11E88-C567-4602-9ED0-0CEF0BB79814}" srcOrd="1" destOrd="0" presId="urn:microsoft.com/office/officeart/2005/8/layout/orgChart1"/>
    <dgm:cxn modelId="{F6525316-A4F7-41F1-BB3A-2EC90B1E0A8E}" type="presParOf" srcId="{1392BF16-BF20-4324-B6AA-AB5D07C2523A}" destId="{09912696-0700-4E1E-AC21-192C2D382043}" srcOrd="1" destOrd="0" presId="urn:microsoft.com/office/officeart/2005/8/layout/orgChart1"/>
    <dgm:cxn modelId="{4EA29D6C-CF4D-499A-BE0B-E8434E3B5C7A}" type="presParOf" srcId="{1392BF16-BF20-4324-B6AA-AB5D07C2523A}" destId="{B7C0DAFA-F565-4857-B401-F66BBF77F686}" srcOrd="2" destOrd="0" presId="urn:microsoft.com/office/officeart/2005/8/layout/orgChart1"/>
    <dgm:cxn modelId="{E0AA3CBD-2C44-454A-AC7A-9F16FF69E4CA}" type="presParOf" srcId="{B7C0DAFA-F565-4857-B401-F66BBF77F686}" destId="{74F9917D-5C93-47CB-9556-C224ABE6DEA2}" srcOrd="0" destOrd="0" presId="urn:microsoft.com/office/officeart/2005/8/layout/orgChart1"/>
    <dgm:cxn modelId="{C532CECF-EE05-4183-A499-ADB497C3B57B}" type="presParOf" srcId="{B7C0DAFA-F565-4857-B401-F66BBF77F686}" destId="{1F80074C-ED9C-4487-B9AF-8AB3DB5D83A3}" srcOrd="1" destOrd="0" presId="urn:microsoft.com/office/officeart/2005/8/layout/orgChart1"/>
    <dgm:cxn modelId="{BEBF1557-02D4-4474-BBF1-9F156C1AAF74}" type="presParOf" srcId="{1F80074C-ED9C-4487-B9AF-8AB3DB5D83A3}" destId="{772881E6-9FE8-4640-8CE3-D74C6605854F}" srcOrd="0" destOrd="0" presId="urn:microsoft.com/office/officeart/2005/8/layout/orgChart1"/>
    <dgm:cxn modelId="{5EDA8E14-4EEA-4E30-9287-9B4507D4AA89}" type="presParOf" srcId="{772881E6-9FE8-4640-8CE3-D74C6605854F}" destId="{E7F540A4-77C8-40AA-B4DA-EC5652097221}" srcOrd="0" destOrd="0" presId="urn:microsoft.com/office/officeart/2005/8/layout/orgChart1"/>
    <dgm:cxn modelId="{C2356EB5-7220-4DC7-9CE5-985E95A5035B}" type="presParOf" srcId="{772881E6-9FE8-4640-8CE3-D74C6605854F}" destId="{CC0F31BF-3C77-42BA-A66F-D61E4F79347C}" srcOrd="1" destOrd="0" presId="urn:microsoft.com/office/officeart/2005/8/layout/orgChart1"/>
    <dgm:cxn modelId="{EF8C6501-274D-4B2A-BF2E-DC1D286D22B8}" type="presParOf" srcId="{1F80074C-ED9C-4487-B9AF-8AB3DB5D83A3}" destId="{C168EEFB-8B16-40F5-8D6E-F198FCDCF47D}" srcOrd="1" destOrd="0" presId="urn:microsoft.com/office/officeart/2005/8/layout/orgChart1"/>
    <dgm:cxn modelId="{E765832A-AE40-4F31-BCEA-3FAF11E044C0}" type="presParOf" srcId="{1F80074C-ED9C-4487-B9AF-8AB3DB5D83A3}" destId="{91F1437E-17B3-4C0B-8757-F249BBCFFC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5FC8F4-FDEE-4660-9F3F-42433E96F3B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DB7155-3B64-4750-BDBE-4758C29938AC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Domestic Animal Services  </a:t>
          </a:r>
          <a:r>
            <a:rPr lang="en-US" sz="1350" b="1" dirty="0">
              <a:latin typeface="Arial" panose="020B0604020202020204" pitchFamily="34" charset="0"/>
              <a:cs typeface="Arial" panose="020B0604020202020204" pitchFamily="34" charset="0"/>
            </a:rPr>
            <a:t>Marcy Perry  -  Director</a:t>
          </a:r>
        </a:p>
      </dgm:t>
    </dgm:pt>
    <dgm:pt modelId="{E78523D0-BFEB-4FDA-88AB-0873C229AE6D}" type="parTrans" cxnId="{B3E487A9-4415-49CA-837C-74768AD194CD}">
      <dgm:prSet/>
      <dgm:spPr/>
      <dgm:t>
        <a:bodyPr/>
        <a:lstStyle/>
        <a:p>
          <a:endParaRPr lang="en-US"/>
        </a:p>
      </dgm:t>
    </dgm:pt>
    <dgm:pt modelId="{1B951E8F-3AA5-4E5D-93D2-65AAD051044C}" type="sibTrans" cxnId="{B3E487A9-4415-49CA-837C-74768AD194CD}">
      <dgm:prSet/>
      <dgm:spPr/>
      <dgm:t>
        <a:bodyPr/>
        <a:lstStyle/>
        <a:p>
          <a:endParaRPr lang="en-US"/>
        </a:p>
      </dgm:t>
    </dgm:pt>
    <dgm:pt modelId="{D0C39DA2-CCF1-4A01-8EC0-8A9F8E3EC886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200" b="1" dirty="0">
              <a:solidFill>
                <a:srgbClr val="FFFF00"/>
              </a:solidFill>
            </a:rPr>
            <a:t>Shelter Operations</a:t>
          </a:r>
          <a:r>
            <a:rPr lang="en-US" sz="1000" dirty="0"/>
            <a:t>               </a:t>
          </a:r>
          <a:r>
            <a:rPr lang="en-US" sz="900" b="1" dirty="0"/>
            <a:t>Shelter Operations Manager</a:t>
          </a:r>
          <a:r>
            <a:rPr lang="en-US" sz="1050" dirty="0"/>
            <a:t>     </a:t>
          </a:r>
          <a:r>
            <a:rPr lang="en-US" sz="900" b="1" dirty="0"/>
            <a:t>Kellie Carroll</a:t>
          </a:r>
          <a:endParaRPr lang="en-US" sz="1000" b="1" dirty="0"/>
        </a:p>
      </dgm:t>
    </dgm:pt>
    <dgm:pt modelId="{B4068FEA-C744-4CB9-85F8-B92B024026E6}" type="parTrans" cxnId="{E8395FDE-FC32-46BD-8B81-D95009A2B2A3}">
      <dgm:prSet/>
      <dgm:spPr/>
      <dgm:t>
        <a:bodyPr/>
        <a:lstStyle/>
        <a:p>
          <a:endParaRPr lang="en-US"/>
        </a:p>
      </dgm:t>
    </dgm:pt>
    <dgm:pt modelId="{627AFD18-002B-487A-8DD8-1EA3AA83C807}" type="sibTrans" cxnId="{E8395FDE-FC32-46BD-8B81-D95009A2B2A3}">
      <dgm:prSet/>
      <dgm:spPr/>
      <dgm:t>
        <a:bodyPr/>
        <a:lstStyle/>
        <a:p>
          <a:endParaRPr lang="en-US"/>
        </a:p>
      </dgm:t>
    </dgm:pt>
    <dgm:pt modelId="{B9F2DD00-05B2-4C02-A377-089E3976FEEE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200" b="1" dirty="0">
              <a:solidFill>
                <a:srgbClr val="FFFF00"/>
              </a:solidFill>
            </a:rPr>
            <a:t>Animal Services Programs</a:t>
          </a:r>
          <a:r>
            <a:rPr lang="en-US" sz="1200" dirty="0"/>
            <a:t>     </a:t>
          </a:r>
          <a:r>
            <a:rPr lang="en-US" sz="900" b="1" dirty="0"/>
            <a:t>Program Operations Manager    Gracelynn Angel</a:t>
          </a:r>
          <a:endParaRPr lang="en-US" sz="1100" b="1" dirty="0"/>
        </a:p>
      </dgm:t>
    </dgm:pt>
    <dgm:pt modelId="{F8A30E54-C5BC-4299-B9DB-A5FF51BE4E23}" type="parTrans" cxnId="{B3020E98-2374-48BA-8D42-B89DE8B0F8B5}">
      <dgm:prSet/>
      <dgm:spPr/>
      <dgm:t>
        <a:bodyPr/>
        <a:lstStyle/>
        <a:p>
          <a:endParaRPr lang="en-US"/>
        </a:p>
      </dgm:t>
    </dgm:pt>
    <dgm:pt modelId="{63017718-BD82-4F12-80F3-1E6773D92F2A}" type="sibTrans" cxnId="{B3020E98-2374-48BA-8D42-B89DE8B0F8B5}">
      <dgm:prSet/>
      <dgm:spPr/>
      <dgm:t>
        <a:bodyPr/>
        <a:lstStyle/>
        <a:p>
          <a:endParaRPr lang="en-US"/>
        </a:p>
      </dgm:t>
    </dgm:pt>
    <dgm:pt modelId="{BC02E9EC-AFA9-4C6E-A9E6-2904A86854EF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200" b="1" dirty="0">
              <a:solidFill>
                <a:srgbClr val="FFFF00"/>
              </a:solidFill>
            </a:rPr>
            <a:t>Animal Control</a:t>
          </a:r>
          <a:r>
            <a:rPr lang="en-US" sz="1400" dirty="0"/>
            <a:t> </a:t>
          </a:r>
          <a:r>
            <a:rPr lang="en-US" sz="1300" dirty="0"/>
            <a:t>             </a:t>
          </a:r>
          <a:r>
            <a:rPr lang="en-US" sz="900" b="1" dirty="0"/>
            <a:t>Field Operations Manager</a:t>
          </a:r>
          <a:r>
            <a:rPr lang="en-US" sz="1050" b="1" dirty="0"/>
            <a:t>   </a:t>
          </a:r>
          <a:r>
            <a:rPr lang="en-US" sz="900" b="1" dirty="0"/>
            <a:t>Danielle Jersey</a:t>
          </a:r>
          <a:endParaRPr lang="en-US" sz="1100" b="1" dirty="0"/>
        </a:p>
      </dgm:t>
    </dgm:pt>
    <dgm:pt modelId="{B31AE32B-19F7-47B1-BC10-A68311CD82F4}" type="parTrans" cxnId="{C7C3DE02-0267-4C04-932D-00843BFF2EF0}">
      <dgm:prSet/>
      <dgm:spPr/>
      <dgm:t>
        <a:bodyPr/>
        <a:lstStyle/>
        <a:p>
          <a:endParaRPr lang="en-US"/>
        </a:p>
      </dgm:t>
    </dgm:pt>
    <dgm:pt modelId="{72A96AF9-E5A4-40B4-9E0A-C9107A9BC0C7}" type="sibTrans" cxnId="{C7C3DE02-0267-4C04-932D-00843BFF2EF0}">
      <dgm:prSet/>
      <dgm:spPr/>
      <dgm:t>
        <a:bodyPr/>
        <a:lstStyle/>
        <a:p>
          <a:endParaRPr lang="en-US"/>
        </a:p>
      </dgm:t>
    </dgm:pt>
    <dgm:pt modelId="{452ACEA4-EFC3-4579-BF72-E782EEE9A05A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200" b="1" dirty="0">
              <a:solidFill>
                <a:srgbClr val="FFFF00"/>
              </a:solidFill>
            </a:rPr>
            <a:t>Veterinary Clinic</a:t>
          </a:r>
          <a:r>
            <a:rPr lang="en-US" sz="1200" dirty="0"/>
            <a:t>      </a:t>
          </a:r>
          <a:r>
            <a:rPr lang="en-US" sz="900" b="1" dirty="0"/>
            <a:t>Veterinarian</a:t>
          </a:r>
          <a:r>
            <a:rPr lang="en-US" sz="1100" b="1" dirty="0"/>
            <a:t>         </a:t>
          </a:r>
          <a:r>
            <a:rPr lang="en-US" sz="900" b="1" dirty="0">
              <a:solidFill>
                <a:schemeClr val="bg1"/>
              </a:solidFill>
            </a:rPr>
            <a:t>Alba Sosa</a:t>
          </a:r>
          <a:r>
            <a:rPr lang="en-US" sz="1100" b="1" dirty="0"/>
            <a:t>      </a:t>
          </a:r>
          <a:r>
            <a:rPr lang="en-US" sz="900" b="1" dirty="0"/>
            <a:t>Veterinarian</a:t>
          </a:r>
          <a:r>
            <a:rPr lang="en-US" sz="1100" b="1" dirty="0"/>
            <a:t>            </a:t>
          </a:r>
          <a:r>
            <a:rPr lang="en-US" sz="900" b="1" dirty="0">
              <a:solidFill>
                <a:srgbClr val="FF0000"/>
              </a:solidFill>
            </a:rPr>
            <a:t>Vacant</a:t>
          </a:r>
          <a:endParaRPr lang="en-US" sz="1100" b="1" dirty="0">
            <a:solidFill>
              <a:srgbClr val="FF0000"/>
            </a:solidFill>
          </a:endParaRPr>
        </a:p>
      </dgm:t>
    </dgm:pt>
    <dgm:pt modelId="{675C7CD6-5F45-4A81-BA3F-517BC9104C0A}" type="parTrans" cxnId="{8743C2C0-CF2A-4193-B178-97E2850EC1FC}">
      <dgm:prSet/>
      <dgm:spPr/>
      <dgm:t>
        <a:bodyPr/>
        <a:lstStyle/>
        <a:p>
          <a:endParaRPr lang="en-US"/>
        </a:p>
      </dgm:t>
    </dgm:pt>
    <dgm:pt modelId="{4BCEC300-75E0-4833-B40A-187EFB9C3A77}" type="sibTrans" cxnId="{8743C2C0-CF2A-4193-B178-97E2850EC1FC}">
      <dgm:prSet/>
      <dgm:spPr/>
      <dgm:t>
        <a:bodyPr/>
        <a:lstStyle/>
        <a:p>
          <a:endParaRPr lang="en-US"/>
        </a:p>
      </dgm:t>
    </dgm:pt>
    <dgm:pt modelId="{8E1C570F-D35E-497C-9165-061468A19504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900" b="1" dirty="0"/>
            <a:t>Admin Support Specialist II  </a:t>
          </a:r>
          <a:r>
            <a:rPr lang="en-US" sz="800" dirty="0"/>
            <a:t>Cindy Delgado</a:t>
          </a:r>
          <a:endParaRPr lang="en-US" sz="1000" dirty="0"/>
        </a:p>
      </dgm:t>
    </dgm:pt>
    <dgm:pt modelId="{17F90D63-A1C0-4879-AC36-426644631F9F}" type="parTrans" cxnId="{94651DA2-88CD-413C-8ADD-E87EFEA2B0CE}">
      <dgm:prSet/>
      <dgm:spPr/>
      <dgm:t>
        <a:bodyPr/>
        <a:lstStyle/>
        <a:p>
          <a:endParaRPr lang="en-US"/>
        </a:p>
      </dgm:t>
    </dgm:pt>
    <dgm:pt modelId="{F8AD8D67-B0F3-458B-A3A0-0D0448844ED3}" type="sibTrans" cxnId="{94651DA2-88CD-413C-8ADD-E87EFEA2B0CE}">
      <dgm:prSet/>
      <dgm:spPr/>
      <dgm:t>
        <a:bodyPr/>
        <a:lstStyle/>
        <a:p>
          <a:endParaRPr lang="en-US" dirty="0"/>
        </a:p>
      </dgm:t>
    </dgm:pt>
    <dgm:pt modelId="{22E51BFA-6DF5-45D8-80A6-C6B8C66F015C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900" b="1" dirty="0"/>
            <a:t>Customer Service Specialist </a:t>
          </a:r>
          <a:r>
            <a:rPr lang="en-US" sz="900" dirty="0"/>
            <a:t>II </a:t>
          </a:r>
          <a:r>
            <a:rPr lang="en-US" sz="800" dirty="0"/>
            <a:t>Tania Santos</a:t>
          </a:r>
          <a:endParaRPr lang="en-US" sz="900" dirty="0"/>
        </a:p>
      </dgm:t>
    </dgm:pt>
    <dgm:pt modelId="{0B02CD4C-8EB9-41D1-AAE8-2DC382BC55D9}" type="parTrans" cxnId="{28A4FA05-2049-4CC1-A02D-B17E39C1BEA5}">
      <dgm:prSet/>
      <dgm:spPr/>
      <dgm:t>
        <a:bodyPr/>
        <a:lstStyle/>
        <a:p>
          <a:endParaRPr lang="en-US"/>
        </a:p>
      </dgm:t>
    </dgm:pt>
    <dgm:pt modelId="{BB635D0A-2AC1-4265-AF43-031B4301D349}" type="sibTrans" cxnId="{28A4FA05-2049-4CC1-A02D-B17E39C1BEA5}">
      <dgm:prSet/>
      <dgm:spPr/>
      <dgm:t>
        <a:bodyPr/>
        <a:lstStyle/>
        <a:p>
          <a:endParaRPr lang="en-US"/>
        </a:p>
      </dgm:t>
    </dgm:pt>
    <dgm:pt modelId="{248A219B-548C-40B9-9B0B-C16598526FFC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50" b="1" dirty="0">
              <a:solidFill>
                <a:srgbClr val="FFFF00"/>
              </a:solidFill>
            </a:rPr>
            <a:t>       </a:t>
          </a:r>
          <a:r>
            <a:rPr lang="en-US" sz="1000" b="1" dirty="0">
              <a:solidFill>
                <a:srgbClr val="FFFF00"/>
              </a:solidFill>
            </a:rPr>
            <a:t>Shelter Operations Team </a:t>
          </a:r>
          <a:r>
            <a:rPr lang="en-US" sz="1000" b="1" u="none" dirty="0">
              <a:solidFill>
                <a:srgbClr val="FFFF00"/>
              </a:solidFill>
            </a:rPr>
            <a:t>A</a:t>
          </a:r>
          <a:r>
            <a:rPr lang="en-US" sz="1050" u="none" dirty="0"/>
            <a:t> </a:t>
          </a:r>
          <a:r>
            <a:rPr lang="en-US" sz="900" dirty="0"/>
            <a:t>              </a:t>
          </a:r>
          <a:r>
            <a:rPr lang="en-US" sz="800" b="1" dirty="0"/>
            <a:t>Animal Care Spec. II           </a:t>
          </a:r>
          <a:r>
            <a:rPr lang="en-US" sz="800" dirty="0"/>
            <a:t>Alexand Davis </a:t>
          </a:r>
          <a:r>
            <a:rPr lang="en-US" sz="800" b="1" dirty="0"/>
            <a:t>Animal Care Spec. I</a:t>
          </a:r>
          <a:r>
            <a:rPr lang="en-US" sz="800" dirty="0"/>
            <a:t>            Jordan Palmer </a:t>
          </a:r>
          <a:r>
            <a:rPr lang="en-US" sz="800" b="1" dirty="0"/>
            <a:t>Animal Care Spec. I                   </a:t>
          </a:r>
          <a:r>
            <a:rPr lang="en-US" sz="800" b="1" dirty="0">
              <a:solidFill>
                <a:srgbClr val="FF0000"/>
              </a:solidFill>
            </a:rPr>
            <a:t>Vacant</a:t>
          </a:r>
          <a:endParaRPr lang="en-US" sz="900" dirty="0"/>
        </a:p>
      </dgm:t>
    </dgm:pt>
    <dgm:pt modelId="{1FC0028D-B4C8-482E-979D-D439C848BDDD}" type="parTrans" cxnId="{C3F7C82F-4E2B-4E6E-B728-2F747C1740E8}">
      <dgm:prSet/>
      <dgm:spPr/>
      <dgm:t>
        <a:bodyPr/>
        <a:lstStyle/>
        <a:p>
          <a:endParaRPr lang="en-US"/>
        </a:p>
      </dgm:t>
    </dgm:pt>
    <dgm:pt modelId="{63050521-893A-4FE2-8DB6-62BF6E6F2C93}" type="sibTrans" cxnId="{C3F7C82F-4E2B-4E6E-B728-2F747C1740E8}">
      <dgm:prSet/>
      <dgm:spPr/>
      <dgm:t>
        <a:bodyPr/>
        <a:lstStyle/>
        <a:p>
          <a:endParaRPr lang="en-US"/>
        </a:p>
      </dgm:t>
    </dgm:pt>
    <dgm:pt modelId="{3D073A50-3C6C-442E-A0FA-546A7567E0CA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50" b="1" dirty="0">
              <a:solidFill>
                <a:srgbClr val="FFFF00"/>
              </a:solidFill>
            </a:rPr>
            <a:t>       </a:t>
          </a:r>
          <a:r>
            <a:rPr lang="en-US" sz="1000" b="1" dirty="0">
              <a:solidFill>
                <a:srgbClr val="FFFF00"/>
              </a:solidFill>
            </a:rPr>
            <a:t>Shelter Operations Team B</a:t>
          </a:r>
          <a:r>
            <a:rPr lang="en-US" sz="1050" dirty="0"/>
            <a:t>  </a:t>
          </a:r>
          <a:r>
            <a:rPr lang="en-US" sz="900" dirty="0"/>
            <a:t>            </a:t>
          </a:r>
          <a:r>
            <a:rPr lang="en-US" sz="800" b="1" dirty="0"/>
            <a:t>Animal Care Spec. II           </a:t>
          </a:r>
          <a:r>
            <a:rPr lang="en-US" sz="800" dirty="0"/>
            <a:t>Ryan Packard </a:t>
          </a:r>
          <a:r>
            <a:rPr lang="en-US" sz="800" b="1" dirty="0"/>
            <a:t>Animal Care Spec. I            </a:t>
          </a:r>
          <a:r>
            <a: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Ariana Delaar</a:t>
          </a:r>
          <a:r>
            <a:rPr lang="en-US" sz="800" b="1" dirty="0">
              <a:solidFill>
                <a:srgbClr val="FF0000"/>
              </a:solidFill>
            </a:rPr>
            <a:t> </a:t>
          </a:r>
          <a:r>
            <a:rPr lang="en-US" sz="800" dirty="0"/>
            <a:t>        </a:t>
          </a:r>
          <a:r>
            <a:rPr lang="en-US" sz="800" b="1" dirty="0"/>
            <a:t>Animal Care Spec. I</a:t>
          </a:r>
          <a:r>
            <a:rPr lang="en-US" sz="800" dirty="0"/>
            <a:t>            </a:t>
          </a:r>
          <a:r>
            <a:rPr lang="en-US" sz="800" b="0" dirty="0">
              <a:solidFill>
                <a:schemeClr val="bg1"/>
              </a:solidFill>
            </a:rPr>
            <a:t>Becky Miller</a:t>
          </a:r>
          <a:endParaRPr lang="en-US" sz="900" b="0" dirty="0">
            <a:solidFill>
              <a:schemeClr val="bg1"/>
            </a:solidFill>
          </a:endParaRPr>
        </a:p>
      </dgm:t>
    </dgm:pt>
    <dgm:pt modelId="{198F8EAB-4942-4816-AF0B-506EB0E87259}" type="parTrans" cxnId="{4DEBC607-3A49-4115-9D9F-EB415374E480}">
      <dgm:prSet/>
      <dgm:spPr/>
      <dgm:t>
        <a:bodyPr/>
        <a:lstStyle/>
        <a:p>
          <a:endParaRPr lang="en-US"/>
        </a:p>
      </dgm:t>
    </dgm:pt>
    <dgm:pt modelId="{966F8F2C-B2A5-43D9-940E-C77FBBF48300}" type="sibTrans" cxnId="{4DEBC607-3A49-4115-9D9F-EB415374E480}">
      <dgm:prSet/>
      <dgm:spPr/>
      <dgm:t>
        <a:bodyPr/>
        <a:lstStyle/>
        <a:p>
          <a:endParaRPr lang="en-US"/>
        </a:p>
      </dgm:t>
    </dgm:pt>
    <dgm:pt modelId="{D5209D04-DDD8-421A-8121-70FA83F6B0C6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50" b="1" dirty="0">
              <a:solidFill>
                <a:srgbClr val="FFFF00"/>
              </a:solidFill>
            </a:rPr>
            <a:t>        </a:t>
          </a:r>
          <a:r>
            <a:rPr lang="en-US" sz="1000" b="1" dirty="0">
              <a:solidFill>
                <a:srgbClr val="FFFF00"/>
              </a:solidFill>
            </a:rPr>
            <a:t>Shelter Operations Team C</a:t>
          </a:r>
          <a:r>
            <a:rPr lang="en-US" sz="1050" b="1" dirty="0">
              <a:solidFill>
                <a:srgbClr val="FFFF00"/>
              </a:solidFill>
            </a:rPr>
            <a:t> </a:t>
          </a:r>
          <a:r>
            <a:rPr lang="en-US" sz="1100" b="1" dirty="0">
              <a:solidFill>
                <a:srgbClr val="FFFF00"/>
              </a:solidFill>
            </a:rPr>
            <a:t>           </a:t>
          </a:r>
          <a:r>
            <a:rPr lang="en-US" sz="800" b="1" dirty="0"/>
            <a:t>Animal Care Spec. II</a:t>
          </a:r>
          <a:r>
            <a:rPr lang="en-US" sz="800" dirty="0"/>
            <a:t>           </a:t>
          </a:r>
          <a:r>
            <a:rPr lang="en-US" sz="800" b="1" dirty="0">
              <a:solidFill>
                <a:srgbClr val="FF0000"/>
              </a:solidFill>
            </a:rPr>
            <a:t>Vacant       </a:t>
          </a:r>
          <a:r>
            <a:rPr lang="en-US" sz="800" b="1" dirty="0"/>
            <a:t>Animal Care Spec. I            </a:t>
          </a:r>
          <a:r>
            <a:rPr lang="en-US" sz="800" dirty="0"/>
            <a:t>Alexia Bijanowski   </a:t>
          </a:r>
          <a:r>
            <a:rPr lang="en-US" sz="800" b="1" dirty="0"/>
            <a:t>Animal Care Spec. I            </a:t>
          </a:r>
          <a:r>
            <a:rPr lang="en-US" sz="800" dirty="0"/>
            <a:t>Cynthia Bates </a:t>
          </a:r>
          <a:endParaRPr lang="en-US" sz="900" dirty="0"/>
        </a:p>
      </dgm:t>
    </dgm:pt>
    <dgm:pt modelId="{5CCF2BBC-A38B-45ED-BE33-974ED3CF3908}" type="parTrans" cxnId="{2BB1AF26-F8D4-4F0B-9F9A-014E19999F47}">
      <dgm:prSet/>
      <dgm:spPr/>
      <dgm:t>
        <a:bodyPr/>
        <a:lstStyle/>
        <a:p>
          <a:endParaRPr lang="en-US"/>
        </a:p>
      </dgm:t>
    </dgm:pt>
    <dgm:pt modelId="{13B2352A-C4E8-4BC3-BB21-ADDD1BC62114}" type="sibTrans" cxnId="{2BB1AF26-F8D4-4F0B-9F9A-014E19999F47}">
      <dgm:prSet/>
      <dgm:spPr/>
      <dgm:t>
        <a:bodyPr/>
        <a:lstStyle/>
        <a:p>
          <a:endParaRPr lang="en-US"/>
        </a:p>
      </dgm:t>
    </dgm:pt>
    <dgm:pt modelId="{6DA035CB-A22F-4E9E-BDB2-62E59FB81B17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50" b="1" dirty="0">
              <a:solidFill>
                <a:srgbClr val="FFFF00"/>
              </a:solidFill>
            </a:rPr>
            <a:t>        </a:t>
          </a:r>
          <a:r>
            <a:rPr lang="en-US" sz="1000" b="1" dirty="0">
              <a:solidFill>
                <a:srgbClr val="FFFF00"/>
              </a:solidFill>
            </a:rPr>
            <a:t>Shelter Operations Team D</a:t>
          </a:r>
          <a:r>
            <a:rPr lang="en-US" sz="1100" dirty="0">
              <a:solidFill>
                <a:srgbClr val="FFFF00"/>
              </a:solidFill>
            </a:rPr>
            <a:t>             </a:t>
          </a:r>
          <a:r>
            <a:rPr lang="en-US" sz="800" b="1" dirty="0">
              <a:solidFill>
                <a:schemeClr val="bg1"/>
              </a:solidFill>
            </a:rPr>
            <a:t>Animal Care Spec. II</a:t>
          </a:r>
          <a:r>
            <a:rPr lang="en-US" sz="800" dirty="0"/>
            <a:t>            Allison Steininger         </a:t>
          </a:r>
          <a:r>
            <a:rPr lang="en-US" sz="800" b="1" dirty="0"/>
            <a:t>Animal Care Spec. I</a:t>
          </a:r>
          <a:r>
            <a:rPr lang="en-US" sz="800" dirty="0"/>
            <a:t>             Ciana Russell </a:t>
          </a:r>
          <a:endParaRPr lang="en-US" sz="900" dirty="0"/>
        </a:p>
      </dgm:t>
    </dgm:pt>
    <dgm:pt modelId="{2C8D003D-21D5-4C6B-B5AA-EB4682DCF41C}" type="parTrans" cxnId="{C5927BED-D01E-49A2-831D-1B09849C10B7}">
      <dgm:prSet/>
      <dgm:spPr/>
      <dgm:t>
        <a:bodyPr/>
        <a:lstStyle/>
        <a:p>
          <a:endParaRPr lang="en-US"/>
        </a:p>
      </dgm:t>
    </dgm:pt>
    <dgm:pt modelId="{1666EC78-D3C8-4AA5-99A2-26833BC0DC52}" type="sibTrans" cxnId="{C5927BED-D01E-49A2-831D-1B09849C10B7}">
      <dgm:prSet/>
      <dgm:spPr/>
      <dgm:t>
        <a:bodyPr/>
        <a:lstStyle/>
        <a:p>
          <a:endParaRPr lang="en-US"/>
        </a:p>
      </dgm:t>
    </dgm:pt>
    <dgm:pt modelId="{E1A0FCA6-7197-4406-94D6-1A25E4BEAABC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800" b="1" dirty="0"/>
            <a:t>Vet. Tech II                </a:t>
          </a:r>
          <a:r>
            <a:rPr lang="en-US" sz="800" dirty="0"/>
            <a:t>John Goebel    </a:t>
          </a:r>
          <a:r>
            <a:rPr lang="en-US" sz="800" b="1" dirty="0"/>
            <a:t>Vet. Tech I                 </a:t>
          </a:r>
          <a:r>
            <a:rPr lang="en-US" sz="800" dirty="0"/>
            <a:t>Brigette Duncan         </a:t>
          </a:r>
          <a:r>
            <a:rPr lang="en-US" sz="800" b="1" dirty="0"/>
            <a:t>Vet. Tech I</a:t>
          </a:r>
          <a:r>
            <a:rPr lang="en-US" sz="800" dirty="0"/>
            <a:t>                 Trevor Peterson</a:t>
          </a:r>
        </a:p>
      </dgm:t>
    </dgm:pt>
    <dgm:pt modelId="{5E095CD3-D1E5-4AAB-9E36-01EF8CE79377}" type="parTrans" cxnId="{AA074CE1-CFB3-4C0E-8076-1926EA8B94B3}">
      <dgm:prSet/>
      <dgm:spPr/>
      <dgm:t>
        <a:bodyPr/>
        <a:lstStyle/>
        <a:p>
          <a:endParaRPr lang="en-US"/>
        </a:p>
      </dgm:t>
    </dgm:pt>
    <dgm:pt modelId="{D042491E-1E2B-465A-8048-142F7BB91AA6}" type="sibTrans" cxnId="{AA074CE1-CFB3-4C0E-8076-1926EA8B94B3}">
      <dgm:prSet/>
      <dgm:spPr/>
      <dgm:t>
        <a:bodyPr/>
        <a:lstStyle/>
        <a:p>
          <a:endParaRPr lang="en-US"/>
        </a:p>
      </dgm:t>
    </dgm:pt>
    <dgm:pt modelId="{89958EEB-E1D7-4485-823A-2272E39EF289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800" b="1" dirty="0"/>
            <a:t>Ops. Support Spec. I</a:t>
          </a:r>
          <a:r>
            <a:rPr lang="en-US" sz="800" dirty="0"/>
            <a:t>    Geri Lynn Waterbury    </a:t>
          </a:r>
          <a:r>
            <a:rPr lang="en-US" sz="800" b="1" dirty="0"/>
            <a:t>Program Coordinator</a:t>
          </a:r>
          <a:r>
            <a:rPr lang="en-US" sz="800" dirty="0"/>
            <a:t>               </a:t>
          </a:r>
          <a:r>
            <a:rPr lang="en-US" sz="800" b="1" dirty="0">
              <a:solidFill>
                <a:srgbClr val="FF0000"/>
              </a:solidFill>
            </a:rPr>
            <a:t>Vacant</a:t>
          </a:r>
          <a:r>
            <a:rPr lang="en-US" sz="800" dirty="0"/>
            <a:t>                      </a:t>
          </a:r>
          <a:r>
            <a:rPr lang="en-US" sz="800" b="1" dirty="0"/>
            <a:t>Program Coordinator</a:t>
          </a:r>
          <a:r>
            <a:rPr lang="en-US" sz="800" dirty="0"/>
            <a:t>          Kenny Howell</a:t>
          </a:r>
        </a:p>
      </dgm:t>
    </dgm:pt>
    <dgm:pt modelId="{1D89E9EB-B32D-4B22-B8AF-1B189CA3B6A9}" type="parTrans" cxnId="{8242D260-A7A2-4C6C-B9C9-3F70FBA707D8}">
      <dgm:prSet/>
      <dgm:spPr/>
      <dgm:t>
        <a:bodyPr/>
        <a:lstStyle/>
        <a:p>
          <a:endParaRPr lang="en-US"/>
        </a:p>
      </dgm:t>
    </dgm:pt>
    <dgm:pt modelId="{CF1D9E1B-C259-4E64-8057-D911EA552A0B}" type="sibTrans" cxnId="{8242D260-A7A2-4C6C-B9C9-3F70FBA707D8}">
      <dgm:prSet/>
      <dgm:spPr/>
      <dgm:t>
        <a:bodyPr/>
        <a:lstStyle/>
        <a:p>
          <a:endParaRPr lang="en-US"/>
        </a:p>
      </dgm:t>
    </dgm:pt>
    <dgm:pt modelId="{B605665C-B29C-43D7-A743-2A947A4A0220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00" b="1" dirty="0">
              <a:solidFill>
                <a:srgbClr val="FFFF00"/>
              </a:solidFill>
            </a:rPr>
            <a:t>     Field Operations Team A   </a:t>
          </a:r>
          <a:r>
            <a:rPr lang="en-US" sz="750" b="1" dirty="0">
              <a:solidFill>
                <a:schemeClr val="bg1"/>
              </a:solidFill>
            </a:rPr>
            <a:t>Animal Ctrl Officer II </a:t>
          </a:r>
          <a:r>
            <a:rPr lang="en-US" sz="750" b="0" dirty="0">
              <a:solidFill>
                <a:schemeClr val="bg1"/>
              </a:solidFill>
            </a:rPr>
            <a:t>       Olivia Martinez </a:t>
          </a:r>
          <a:r>
            <a:rPr lang="en-US" sz="750" b="1" dirty="0">
              <a:solidFill>
                <a:schemeClr val="bg1"/>
              </a:solidFill>
            </a:rPr>
            <a:t>Animal Ctrl Officer I      </a:t>
          </a:r>
          <a:r>
            <a:rPr lang="en-US" sz="750" b="0" dirty="0">
              <a:solidFill>
                <a:schemeClr val="bg1"/>
              </a:solidFill>
            </a:rPr>
            <a:t>Emmanuel Valdes </a:t>
          </a:r>
          <a:r>
            <a:rPr lang="en-US" sz="750" b="1" dirty="0">
              <a:solidFill>
                <a:schemeClr val="bg1"/>
              </a:solidFill>
            </a:rPr>
            <a:t>Animal Ctrl Officer I         </a:t>
          </a:r>
          <a:r>
            <a:rPr lang="en-US" sz="750" b="0" dirty="0">
              <a:solidFill>
                <a:schemeClr val="bg1"/>
              </a:solidFill>
            </a:rPr>
            <a:t>Manuel Ramirez </a:t>
          </a:r>
          <a:r>
            <a:rPr lang="en-US" sz="750" b="1" dirty="0">
              <a:solidFill>
                <a:schemeClr val="bg1"/>
              </a:solidFill>
            </a:rPr>
            <a:t>Animal Ctrl Officer I         </a:t>
          </a:r>
          <a:r>
            <a:rPr lang="en-US" sz="750" b="0" dirty="0">
              <a:solidFill>
                <a:schemeClr val="bg1"/>
              </a:solidFill>
            </a:rPr>
            <a:t>Connie Hunt </a:t>
          </a:r>
          <a:r>
            <a:rPr lang="en-US" sz="750" b="1" dirty="0">
              <a:solidFill>
                <a:schemeClr val="bg1"/>
              </a:solidFill>
            </a:rPr>
            <a:t>Animal Ctrl Officer I</a:t>
          </a:r>
          <a:r>
            <a:rPr lang="en-US" sz="750" b="0" dirty="0">
              <a:solidFill>
                <a:schemeClr val="bg1"/>
              </a:solidFill>
            </a:rPr>
            <a:t>         Hope Ress</a:t>
          </a:r>
        </a:p>
      </dgm:t>
    </dgm:pt>
    <dgm:pt modelId="{1C0D9603-4B6E-41A0-BA95-AF53048F0B4C}" type="parTrans" cxnId="{C8797A6F-9D40-418E-8AB5-20C08080A40E}">
      <dgm:prSet/>
      <dgm:spPr/>
      <dgm:t>
        <a:bodyPr/>
        <a:lstStyle/>
        <a:p>
          <a:endParaRPr lang="en-US"/>
        </a:p>
      </dgm:t>
    </dgm:pt>
    <dgm:pt modelId="{622E0531-41CA-4B25-94D8-65F63737F5B9}" type="sibTrans" cxnId="{C8797A6F-9D40-418E-8AB5-20C08080A40E}">
      <dgm:prSet/>
      <dgm:spPr/>
      <dgm:t>
        <a:bodyPr/>
        <a:lstStyle/>
        <a:p>
          <a:endParaRPr lang="en-US"/>
        </a:p>
      </dgm:t>
    </dgm:pt>
    <dgm:pt modelId="{1507B09A-4630-4857-96AF-68D2DBBD3006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900" b="1" dirty="0"/>
            <a:t>Animal Services Dispatcher</a:t>
          </a:r>
          <a:r>
            <a:rPr lang="en-US" sz="850" dirty="0"/>
            <a:t>  </a:t>
          </a:r>
          <a:r>
            <a:rPr lang="en-US" sz="850" b="1" dirty="0">
              <a:solidFill>
                <a:srgbClr val="FF0000"/>
              </a:solidFill>
            </a:rPr>
            <a:t>Vacant</a:t>
          </a:r>
          <a:endParaRPr lang="en-US" sz="900" b="1" dirty="0">
            <a:solidFill>
              <a:srgbClr val="FF0000"/>
            </a:solidFill>
          </a:endParaRPr>
        </a:p>
      </dgm:t>
    </dgm:pt>
    <dgm:pt modelId="{2351AC9E-279A-40AA-BCB8-F17B676058D7}" type="parTrans" cxnId="{0704E755-8707-4C8C-BADB-CBFF1A14806D}">
      <dgm:prSet/>
      <dgm:spPr/>
      <dgm:t>
        <a:bodyPr/>
        <a:lstStyle/>
        <a:p>
          <a:endParaRPr lang="en-US"/>
        </a:p>
      </dgm:t>
    </dgm:pt>
    <dgm:pt modelId="{D30E4CCB-C702-466C-B7F8-8D995C4C3D52}" type="sibTrans" cxnId="{0704E755-8707-4C8C-BADB-CBFF1A14806D}">
      <dgm:prSet/>
      <dgm:spPr/>
      <dgm:t>
        <a:bodyPr/>
        <a:lstStyle/>
        <a:p>
          <a:endParaRPr lang="en-US"/>
        </a:p>
      </dgm:t>
    </dgm:pt>
    <dgm:pt modelId="{2B40F250-600F-4C11-925C-C5FCF215DEE8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00" b="1" dirty="0">
              <a:solidFill>
                <a:srgbClr val="FFFF00"/>
              </a:solidFill>
            </a:rPr>
            <a:t>     Field Operations Team B  </a:t>
          </a:r>
          <a:r>
            <a:rPr lang="en-US" sz="750" b="1" dirty="0"/>
            <a:t>Animal Ctrl Officer II</a:t>
          </a:r>
          <a:r>
            <a:rPr lang="en-US" sz="750" dirty="0"/>
            <a:t>           </a:t>
          </a:r>
          <a:r>
            <a:rPr lang="en-US" sz="750" b="0" dirty="0">
              <a:solidFill>
                <a:schemeClr val="bg1"/>
              </a:solidFill>
            </a:rPr>
            <a:t>Kevin Sparks  </a:t>
          </a:r>
          <a:r>
            <a:rPr lang="en-US" sz="750" b="1" dirty="0"/>
            <a:t>Animal Ctrl Officer I            </a:t>
          </a:r>
          <a:r>
            <a:rPr lang="en-US" sz="750" dirty="0"/>
            <a:t>Tad Bartareau </a:t>
          </a:r>
          <a:r>
            <a:rPr lang="en-US" sz="750" b="1" dirty="0"/>
            <a:t>Animal Ctrl Officer I            </a:t>
          </a:r>
          <a:r>
            <a:rPr lang="en-US" sz="750" dirty="0"/>
            <a:t>Jason Jimenez </a:t>
          </a:r>
          <a:r>
            <a:rPr lang="en-US" sz="750" b="1" dirty="0"/>
            <a:t>Animal Ctrl Officer I                  </a:t>
          </a:r>
          <a:r>
            <a:rPr lang="en-US" sz="750" b="1" dirty="0">
              <a:solidFill>
                <a:srgbClr val="FF0000"/>
              </a:solidFill>
            </a:rPr>
            <a:t>Vacant </a:t>
          </a:r>
          <a:r>
            <a:rPr lang="en-US" sz="750" dirty="0"/>
            <a:t> </a:t>
          </a:r>
          <a:r>
            <a:rPr lang="en-US" sz="750" b="1" dirty="0"/>
            <a:t>Animal Ctrl Officer I            </a:t>
          </a:r>
          <a:r>
            <a:rPr lang="en-US" sz="750" dirty="0"/>
            <a:t>Kayla Fajardo</a:t>
          </a:r>
        </a:p>
      </dgm:t>
    </dgm:pt>
    <dgm:pt modelId="{83D22CB7-D11F-4370-8147-23F3911AE505}" type="parTrans" cxnId="{789AF602-A74E-4AB0-835C-E315AA654975}">
      <dgm:prSet/>
      <dgm:spPr/>
      <dgm:t>
        <a:bodyPr/>
        <a:lstStyle/>
        <a:p>
          <a:endParaRPr lang="en-US"/>
        </a:p>
      </dgm:t>
    </dgm:pt>
    <dgm:pt modelId="{5751C9B4-80EB-4B02-A3FE-1995517039E2}" type="sibTrans" cxnId="{789AF602-A74E-4AB0-835C-E315AA654975}">
      <dgm:prSet/>
      <dgm:spPr/>
      <dgm:t>
        <a:bodyPr/>
        <a:lstStyle/>
        <a:p>
          <a:endParaRPr lang="en-US"/>
        </a:p>
      </dgm:t>
    </dgm:pt>
    <dgm:pt modelId="{EDE66ABF-A5A9-4BA3-8ECA-A6B1A9D0906A}" type="pres">
      <dgm:prSet presAssocID="{D95FC8F4-FDEE-4660-9F3F-42433E96F3B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BEFFE87-D5F5-42A2-807D-B90B31D7D5A6}" type="pres">
      <dgm:prSet presAssocID="{CADB7155-3B64-4750-BDBE-4758C29938AC}" presName="hierRoot1" presStyleCnt="0">
        <dgm:presLayoutVars>
          <dgm:hierBranch val="init"/>
        </dgm:presLayoutVars>
      </dgm:prSet>
      <dgm:spPr/>
    </dgm:pt>
    <dgm:pt modelId="{09860940-129A-4FDD-8329-514CCE2199A2}" type="pres">
      <dgm:prSet presAssocID="{CADB7155-3B64-4750-BDBE-4758C29938AC}" presName="rootComposite1" presStyleCnt="0"/>
      <dgm:spPr/>
    </dgm:pt>
    <dgm:pt modelId="{95406382-7C1B-443C-990C-A13A64FC03C9}" type="pres">
      <dgm:prSet presAssocID="{CADB7155-3B64-4750-BDBE-4758C29938AC}" presName="rootText1" presStyleLbl="node0" presStyleIdx="0" presStyleCnt="1" custScaleX="774596" custScaleY="337129" custLinFactY="-151124" custLinFactNeighborX="78111" custLinFactNeighborY="-200000">
        <dgm:presLayoutVars>
          <dgm:chPref val="3"/>
        </dgm:presLayoutVars>
      </dgm:prSet>
      <dgm:spPr/>
    </dgm:pt>
    <dgm:pt modelId="{81FE3BD1-ECD4-44EE-A186-BF826234461A}" type="pres">
      <dgm:prSet presAssocID="{CADB7155-3B64-4750-BDBE-4758C29938AC}" presName="rootConnector1" presStyleLbl="node1" presStyleIdx="0" presStyleCnt="0"/>
      <dgm:spPr/>
    </dgm:pt>
    <dgm:pt modelId="{4A4ADE36-A758-49F7-BAC3-24FB24782C4F}" type="pres">
      <dgm:prSet presAssocID="{CADB7155-3B64-4750-BDBE-4758C29938AC}" presName="hierChild2" presStyleCnt="0"/>
      <dgm:spPr/>
    </dgm:pt>
    <dgm:pt modelId="{39468091-0B0B-47B9-AB80-680195A55DB6}" type="pres">
      <dgm:prSet presAssocID="{17F90D63-A1C0-4879-AC36-426644631F9F}" presName="Name37" presStyleLbl="parChTrans1D2" presStyleIdx="0" presStyleCnt="5"/>
      <dgm:spPr/>
    </dgm:pt>
    <dgm:pt modelId="{323A8FEC-1B42-45C4-A705-83ACF8FDC818}" type="pres">
      <dgm:prSet presAssocID="{8E1C570F-D35E-497C-9165-061468A19504}" presName="hierRoot2" presStyleCnt="0">
        <dgm:presLayoutVars>
          <dgm:hierBranch val="init"/>
        </dgm:presLayoutVars>
      </dgm:prSet>
      <dgm:spPr/>
    </dgm:pt>
    <dgm:pt modelId="{8913F07B-DF2E-4871-870D-C1511017B35D}" type="pres">
      <dgm:prSet presAssocID="{8E1C570F-D35E-497C-9165-061468A19504}" presName="rootComposite" presStyleCnt="0"/>
      <dgm:spPr/>
    </dgm:pt>
    <dgm:pt modelId="{D3E16B49-BFA9-403A-A651-0E473BAC9063}" type="pres">
      <dgm:prSet presAssocID="{8E1C570F-D35E-497C-9165-061468A19504}" presName="rootText" presStyleLbl="node2" presStyleIdx="0" presStyleCnt="5" custScaleX="378464" custScaleY="173690" custLinFactX="203403" custLinFactY="-100000" custLinFactNeighborX="300000" custLinFactNeighborY="-138466">
        <dgm:presLayoutVars>
          <dgm:chPref val="3"/>
        </dgm:presLayoutVars>
      </dgm:prSet>
      <dgm:spPr/>
    </dgm:pt>
    <dgm:pt modelId="{15C64D93-28B9-421E-9E5D-79DB7E6BA2BD}" type="pres">
      <dgm:prSet presAssocID="{8E1C570F-D35E-497C-9165-061468A19504}" presName="rootConnector" presStyleLbl="node2" presStyleIdx="0" presStyleCnt="5"/>
      <dgm:spPr/>
    </dgm:pt>
    <dgm:pt modelId="{6D2D405A-C1CE-431B-AC88-DB0D9AEB4F3C}" type="pres">
      <dgm:prSet presAssocID="{8E1C570F-D35E-497C-9165-061468A19504}" presName="hierChild4" presStyleCnt="0"/>
      <dgm:spPr/>
    </dgm:pt>
    <dgm:pt modelId="{94F4A75B-3D8D-4EF7-A7E6-4A2623E9F6BB}" type="pres">
      <dgm:prSet presAssocID="{8E1C570F-D35E-497C-9165-061468A19504}" presName="hierChild5" presStyleCnt="0"/>
      <dgm:spPr/>
    </dgm:pt>
    <dgm:pt modelId="{9C954397-7B85-44A3-A298-CF69F900C774}" type="pres">
      <dgm:prSet presAssocID="{B4068FEA-C744-4CB9-85F8-B92B024026E6}" presName="Name37" presStyleLbl="parChTrans1D2" presStyleIdx="1" presStyleCnt="5"/>
      <dgm:spPr/>
    </dgm:pt>
    <dgm:pt modelId="{AC1EA7FF-E7FE-4F48-ABC7-ED2DEFC67268}" type="pres">
      <dgm:prSet presAssocID="{D0C39DA2-CCF1-4A01-8EC0-8A9F8E3EC886}" presName="hierRoot2" presStyleCnt="0">
        <dgm:presLayoutVars>
          <dgm:hierBranch val="init"/>
        </dgm:presLayoutVars>
      </dgm:prSet>
      <dgm:spPr/>
    </dgm:pt>
    <dgm:pt modelId="{95DF9ADB-EF91-4854-BF81-3523850C8A89}" type="pres">
      <dgm:prSet presAssocID="{D0C39DA2-CCF1-4A01-8EC0-8A9F8E3EC886}" presName="rootComposite" presStyleCnt="0"/>
      <dgm:spPr/>
    </dgm:pt>
    <dgm:pt modelId="{DCFFAFD1-6028-4FEB-9AE3-72B0F4831BB8}" type="pres">
      <dgm:prSet presAssocID="{D0C39DA2-CCF1-4A01-8EC0-8A9F8E3EC886}" presName="rootText" presStyleLbl="node2" presStyleIdx="1" presStyleCnt="5" custScaleX="451474" custScaleY="311266" custLinFactX="-100000" custLinFactNeighborX="-187743" custLinFactNeighborY="18207">
        <dgm:presLayoutVars>
          <dgm:chPref val="3"/>
        </dgm:presLayoutVars>
      </dgm:prSet>
      <dgm:spPr/>
    </dgm:pt>
    <dgm:pt modelId="{E4B5C326-68CA-4372-B002-44F268972B0F}" type="pres">
      <dgm:prSet presAssocID="{D0C39DA2-CCF1-4A01-8EC0-8A9F8E3EC886}" presName="rootConnector" presStyleLbl="node2" presStyleIdx="1" presStyleCnt="5"/>
      <dgm:spPr/>
    </dgm:pt>
    <dgm:pt modelId="{C329515E-3736-451D-9E7D-11B972CD216B}" type="pres">
      <dgm:prSet presAssocID="{D0C39DA2-CCF1-4A01-8EC0-8A9F8E3EC886}" presName="hierChild4" presStyleCnt="0"/>
      <dgm:spPr/>
    </dgm:pt>
    <dgm:pt modelId="{D95781D0-E12B-4819-8B91-36757141ADA6}" type="pres">
      <dgm:prSet presAssocID="{0B02CD4C-8EB9-41D1-AAE8-2DC382BC55D9}" presName="Name37" presStyleLbl="parChTrans1D3" presStyleIdx="0" presStyleCnt="10"/>
      <dgm:spPr/>
    </dgm:pt>
    <dgm:pt modelId="{A60BA8F5-4326-46D7-B552-E80943EBBCA7}" type="pres">
      <dgm:prSet presAssocID="{22E51BFA-6DF5-45D8-80A6-C6B8C66F015C}" presName="hierRoot2" presStyleCnt="0">
        <dgm:presLayoutVars>
          <dgm:hierBranch val="init"/>
        </dgm:presLayoutVars>
      </dgm:prSet>
      <dgm:spPr/>
    </dgm:pt>
    <dgm:pt modelId="{DCAF2C38-F162-4583-BBA4-9FCECE5F8CD9}" type="pres">
      <dgm:prSet presAssocID="{22E51BFA-6DF5-45D8-80A6-C6B8C66F015C}" presName="rootComposite" presStyleCnt="0"/>
      <dgm:spPr/>
    </dgm:pt>
    <dgm:pt modelId="{09B69690-6D06-4AB4-847B-0A8FC246ED39}" type="pres">
      <dgm:prSet presAssocID="{22E51BFA-6DF5-45D8-80A6-C6B8C66F015C}" presName="rootText" presStyleLbl="node3" presStyleIdx="0" presStyleCnt="10" custScaleX="411739" custScaleY="143291" custLinFactX="-108838" custLinFactNeighborX="-200000" custLinFactNeighborY="94571">
        <dgm:presLayoutVars>
          <dgm:chPref val="3"/>
        </dgm:presLayoutVars>
      </dgm:prSet>
      <dgm:spPr/>
    </dgm:pt>
    <dgm:pt modelId="{18D9094E-8E64-4206-9A3F-4F4126D02694}" type="pres">
      <dgm:prSet presAssocID="{22E51BFA-6DF5-45D8-80A6-C6B8C66F015C}" presName="rootConnector" presStyleLbl="node3" presStyleIdx="0" presStyleCnt="10"/>
      <dgm:spPr/>
    </dgm:pt>
    <dgm:pt modelId="{7B32B931-3513-472F-A257-217504AD0435}" type="pres">
      <dgm:prSet presAssocID="{22E51BFA-6DF5-45D8-80A6-C6B8C66F015C}" presName="hierChild4" presStyleCnt="0"/>
      <dgm:spPr/>
    </dgm:pt>
    <dgm:pt modelId="{DFAC57C1-A2D5-4B20-AFA9-1E03EBB153D8}" type="pres">
      <dgm:prSet presAssocID="{22E51BFA-6DF5-45D8-80A6-C6B8C66F015C}" presName="hierChild5" presStyleCnt="0"/>
      <dgm:spPr/>
    </dgm:pt>
    <dgm:pt modelId="{3DE79AA2-C93F-4C18-99E8-1FD6CEED6C06}" type="pres">
      <dgm:prSet presAssocID="{1FC0028D-B4C8-482E-979D-D439C848BDDD}" presName="Name37" presStyleLbl="parChTrans1D3" presStyleIdx="1" presStyleCnt="10"/>
      <dgm:spPr/>
    </dgm:pt>
    <dgm:pt modelId="{9AAC1724-FAD2-47A5-A3F3-D7A760EF4132}" type="pres">
      <dgm:prSet presAssocID="{248A219B-548C-40B9-9B0B-C16598526FFC}" presName="hierRoot2" presStyleCnt="0">
        <dgm:presLayoutVars>
          <dgm:hierBranch val="init"/>
        </dgm:presLayoutVars>
      </dgm:prSet>
      <dgm:spPr/>
    </dgm:pt>
    <dgm:pt modelId="{B3C5C429-05DA-45EF-B5BE-BB798483D753}" type="pres">
      <dgm:prSet presAssocID="{248A219B-548C-40B9-9B0B-C16598526FFC}" presName="rootComposite" presStyleCnt="0"/>
      <dgm:spPr/>
    </dgm:pt>
    <dgm:pt modelId="{A1B42E10-1E69-4A75-A08E-DB14934936DF}" type="pres">
      <dgm:prSet presAssocID="{248A219B-548C-40B9-9B0B-C16598526FFC}" presName="rootText" presStyleLbl="node3" presStyleIdx="1" presStyleCnt="10" custScaleX="491216" custScaleY="322744" custLinFactX="-107134" custLinFactY="19283" custLinFactNeighborX="-200000" custLinFactNeighborY="100000">
        <dgm:presLayoutVars>
          <dgm:chPref val="3"/>
        </dgm:presLayoutVars>
      </dgm:prSet>
      <dgm:spPr/>
    </dgm:pt>
    <dgm:pt modelId="{CE530969-DE80-4230-86A7-EC8FF98A0C48}" type="pres">
      <dgm:prSet presAssocID="{248A219B-548C-40B9-9B0B-C16598526FFC}" presName="rootConnector" presStyleLbl="node3" presStyleIdx="1" presStyleCnt="10"/>
      <dgm:spPr/>
    </dgm:pt>
    <dgm:pt modelId="{6BE821F3-4971-414A-BB46-5AD797E3D83F}" type="pres">
      <dgm:prSet presAssocID="{248A219B-548C-40B9-9B0B-C16598526FFC}" presName="hierChild4" presStyleCnt="0"/>
      <dgm:spPr/>
    </dgm:pt>
    <dgm:pt modelId="{4CDEECD4-4885-45FA-AE00-9F088D793DFE}" type="pres">
      <dgm:prSet presAssocID="{248A219B-548C-40B9-9B0B-C16598526FFC}" presName="hierChild5" presStyleCnt="0"/>
      <dgm:spPr/>
    </dgm:pt>
    <dgm:pt modelId="{D29BEB67-4F5D-40C3-83A0-A8AB956265D0}" type="pres">
      <dgm:prSet presAssocID="{198F8EAB-4942-4816-AF0B-506EB0E87259}" presName="Name37" presStyleLbl="parChTrans1D3" presStyleIdx="2" presStyleCnt="10"/>
      <dgm:spPr/>
    </dgm:pt>
    <dgm:pt modelId="{D0A9D2DE-2965-4137-A5DC-91D711F4AE04}" type="pres">
      <dgm:prSet presAssocID="{3D073A50-3C6C-442E-A0FA-546A7567E0CA}" presName="hierRoot2" presStyleCnt="0">
        <dgm:presLayoutVars>
          <dgm:hierBranch val="init"/>
        </dgm:presLayoutVars>
      </dgm:prSet>
      <dgm:spPr/>
    </dgm:pt>
    <dgm:pt modelId="{B1B618D3-B208-426E-96AD-07A977FD460A}" type="pres">
      <dgm:prSet presAssocID="{3D073A50-3C6C-442E-A0FA-546A7567E0CA}" presName="rootComposite" presStyleCnt="0"/>
      <dgm:spPr/>
    </dgm:pt>
    <dgm:pt modelId="{139563BC-F214-4FBC-8719-52BC39093FB5}" type="pres">
      <dgm:prSet presAssocID="{3D073A50-3C6C-442E-A0FA-546A7567E0CA}" presName="rootText" presStyleLbl="node3" presStyleIdx="2" presStyleCnt="10" custScaleX="491837" custScaleY="322654" custLinFactX="-111195" custLinFactY="36928" custLinFactNeighborX="-200000" custLinFactNeighborY="100000">
        <dgm:presLayoutVars>
          <dgm:chPref val="3"/>
        </dgm:presLayoutVars>
      </dgm:prSet>
      <dgm:spPr/>
    </dgm:pt>
    <dgm:pt modelId="{3F48EA71-87E0-4CC4-A9D6-A1DC9D271F7F}" type="pres">
      <dgm:prSet presAssocID="{3D073A50-3C6C-442E-A0FA-546A7567E0CA}" presName="rootConnector" presStyleLbl="node3" presStyleIdx="2" presStyleCnt="10"/>
      <dgm:spPr/>
    </dgm:pt>
    <dgm:pt modelId="{0F307D1F-5E72-4186-9E08-2A5616CF7245}" type="pres">
      <dgm:prSet presAssocID="{3D073A50-3C6C-442E-A0FA-546A7567E0CA}" presName="hierChild4" presStyleCnt="0"/>
      <dgm:spPr/>
    </dgm:pt>
    <dgm:pt modelId="{151EE23C-0B1C-4E58-A3CD-D6CF0D0DE19A}" type="pres">
      <dgm:prSet presAssocID="{3D073A50-3C6C-442E-A0FA-546A7567E0CA}" presName="hierChild5" presStyleCnt="0"/>
      <dgm:spPr/>
    </dgm:pt>
    <dgm:pt modelId="{D542E98D-0B34-459C-9B3C-3DA691BD6C44}" type="pres">
      <dgm:prSet presAssocID="{5CCF2BBC-A38B-45ED-BE33-974ED3CF3908}" presName="Name37" presStyleLbl="parChTrans1D3" presStyleIdx="3" presStyleCnt="10"/>
      <dgm:spPr/>
    </dgm:pt>
    <dgm:pt modelId="{227FFD3F-B017-4ECE-A941-6E024CEA21D7}" type="pres">
      <dgm:prSet presAssocID="{D5209D04-DDD8-421A-8121-70FA83F6B0C6}" presName="hierRoot2" presStyleCnt="0">
        <dgm:presLayoutVars>
          <dgm:hierBranch val="init"/>
        </dgm:presLayoutVars>
      </dgm:prSet>
      <dgm:spPr/>
    </dgm:pt>
    <dgm:pt modelId="{897C50AF-3C97-47E0-BD62-78A4ED66C6E2}" type="pres">
      <dgm:prSet presAssocID="{D5209D04-DDD8-421A-8121-70FA83F6B0C6}" presName="rootComposite" presStyleCnt="0"/>
      <dgm:spPr/>
    </dgm:pt>
    <dgm:pt modelId="{679A5AF5-5A5E-4896-A832-3C9A30AD40E7}" type="pres">
      <dgm:prSet presAssocID="{D5209D04-DDD8-421A-8121-70FA83F6B0C6}" presName="rootText" presStyleLbl="node3" presStyleIdx="3" presStyleCnt="10" custScaleX="491216" custScaleY="338837" custLinFactX="-111527" custLinFactY="62757" custLinFactNeighborX="-200000" custLinFactNeighborY="100000">
        <dgm:presLayoutVars>
          <dgm:chPref val="3"/>
        </dgm:presLayoutVars>
      </dgm:prSet>
      <dgm:spPr/>
    </dgm:pt>
    <dgm:pt modelId="{11BC841C-D109-4349-BA75-6FF9512CC891}" type="pres">
      <dgm:prSet presAssocID="{D5209D04-DDD8-421A-8121-70FA83F6B0C6}" presName="rootConnector" presStyleLbl="node3" presStyleIdx="3" presStyleCnt="10"/>
      <dgm:spPr/>
    </dgm:pt>
    <dgm:pt modelId="{B9434F98-FFB8-4C78-B8DE-E9F137D5C25E}" type="pres">
      <dgm:prSet presAssocID="{D5209D04-DDD8-421A-8121-70FA83F6B0C6}" presName="hierChild4" presStyleCnt="0"/>
      <dgm:spPr/>
    </dgm:pt>
    <dgm:pt modelId="{042B478A-7B85-442E-8E3A-D2386CDEA21E}" type="pres">
      <dgm:prSet presAssocID="{D5209D04-DDD8-421A-8121-70FA83F6B0C6}" presName="hierChild5" presStyleCnt="0"/>
      <dgm:spPr/>
    </dgm:pt>
    <dgm:pt modelId="{A716F370-BA58-4B3B-9B3F-47C51B6CB4AE}" type="pres">
      <dgm:prSet presAssocID="{2C8D003D-21D5-4C6B-B5AA-EB4682DCF41C}" presName="Name37" presStyleLbl="parChTrans1D3" presStyleIdx="4" presStyleCnt="10"/>
      <dgm:spPr/>
    </dgm:pt>
    <dgm:pt modelId="{9D3D82BE-A5E5-47CC-A41A-89F875333BE1}" type="pres">
      <dgm:prSet presAssocID="{6DA035CB-A22F-4E9E-BDB2-62E59FB81B17}" presName="hierRoot2" presStyleCnt="0">
        <dgm:presLayoutVars>
          <dgm:hierBranch val="init"/>
        </dgm:presLayoutVars>
      </dgm:prSet>
      <dgm:spPr/>
    </dgm:pt>
    <dgm:pt modelId="{930308CD-96D2-433A-A0B9-267C7395C88F}" type="pres">
      <dgm:prSet presAssocID="{6DA035CB-A22F-4E9E-BDB2-62E59FB81B17}" presName="rootComposite" presStyleCnt="0"/>
      <dgm:spPr/>
    </dgm:pt>
    <dgm:pt modelId="{70B3CD38-7524-4211-94AE-96669B2C5ADD}" type="pres">
      <dgm:prSet presAssocID="{6DA035CB-A22F-4E9E-BDB2-62E59FB81B17}" presName="rootText" presStyleLbl="node3" presStyleIdx="4" presStyleCnt="10" custScaleX="491216" custScaleY="260773" custLinFactX="-114769" custLinFactY="81394" custLinFactNeighborX="-200000" custLinFactNeighborY="100000">
        <dgm:presLayoutVars>
          <dgm:chPref val="3"/>
        </dgm:presLayoutVars>
      </dgm:prSet>
      <dgm:spPr/>
    </dgm:pt>
    <dgm:pt modelId="{BF3A9EF8-DE72-4D8B-AB3E-DCEF508599F3}" type="pres">
      <dgm:prSet presAssocID="{6DA035CB-A22F-4E9E-BDB2-62E59FB81B17}" presName="rootConnector" presStyleLbl="node3" presStyleIdx="4" presStyleCnt="10"/>
      <dgm:spPr/>
    </dgm:pt>
    <dgm:pt modelId="{ABCAB991-9B74-4997-B3B8-C98EE03AD343}" type="pres">
      <dgm:prSet presAssocID="{6DA035CB-A22F-4E9E-BDB2-62E59FB81B17}" presName="hierChild4" presStyleCnt="0"/>
      <dgm:spPr/>
    </dgm:pt>
    <dgm:pt modelId="{49FC58A7-B955-4A6A-A835-EA62E93BF227}" type="pres">
      <dgm:prSet presAssocID="{6DA035CB-A22F-4E9E-BDB2-62E59FB81B17}" presName="hierChild5" presStyleCnt="0"/>
      <dgm:spPr/>
    </dgm:pt>
    <dgm:pt modelId="{60CBCA80-BFD8-487C-A674-28FD4486F7F3}" type="pres">
      <dgm:prSet presAssocID="{D0C39DA2-CCF1-4A01-8EC0-8A9F8E3EC886}" presName="hierChild5" presStyleCnt="0"/>
      <dgm:spPr/>
    </dgm:pt>
    <dgm:pt modelId="{21014358-D5B0-4675-86ED-189F3153AFD9}" type="pres">
      <dgm:prSet presAssocID="{675C7CD6-5F45-4A81-BA3F-517BC9104C0A}" presName="Name37" presStyleLbl="parChTrans1D2" presStyleIdx="2" presStyleCnt="5"/>
      <dgm:spPr/>
    </dgm:pt>
    <dgm:pt modelId="{DD3F0F7C-6D33-4CEE-A1E8-C26F8829CAA8}" type="pres">
      <dgm:prSet presAssocID="{452ACEA4-EFC3-4579-BF72-E782EEE9A05A}" presName="hierRoot2" presStyleCnt="0">
        <dgm:presLayoutVars>
          <dgm:hierBranch val="init"/>
        </dgm:presLayoutVars>
      </dgm:prSet>
      <dgm:spPr/>
    </dgm:pt>
    <dgm:pt modelId="{B1672F99-EF56-473F-B477-843B1E7D46CA}" type="pres">
      <dgm:prSet presAssocID="{452ACEA4-EFC3-4579-BF72-E782EEE9A05A}" presName="rootComposite" presStyleCnt="0"/>
      <dgm:spPr/>
    </dgm:pt>
    <dgm:pt modelId="{C87D2E29-0A87-4C48-ABBD-B2F0F2CA107A}" type="pres">
      <dgm:prSet presAssocID="{452ACEA4-EFC3-4579-BF72-E782EEE9A05A}" presName="rootText" presStyleLbl="node2" presStyleIdx="2" presStyleCnt="5" custScaleX="405716" custScaleY="311266" custLinFactX="-97761" custLinFactNeighborX="-100000" custLinFactNeighborY="18206">
        <dgm:presLayoutVars>
          <dgm:chPref val="3"/>
        </dgm:presLayoutVars>
      </dgm:prSet>
      <dgm:spPr/>
    </dgm:pt>
    <dgm:pt modelId="{4AE78D37-C780-40D5-BE9D-4E8502D4BEAE}" type="pres">
      <dgm:prSet presAssocID="{452ACEA4-EFC3-4579-BF72-E782EEE9A05A}" presName="rootConnector" presStyleLbl="node2" presStyleIdx="2" presStyleCnt="5"/>
      <dgm:spPr/>
    </dgm:pt>
    <dgm:pt modelId="{7DBC0711-A9AF-40C6-8666-41BDCB0E0927}" type="pres">
      <dgm:prSet presAssocID="{452ACEA4-EFC3-4579-BF72-E782EEE9A05A}" presName="hierChild4" presStyleCnt="0"/>
      <dgm:spPr/>
    </dgm:pt>
    <dgm:pt modelId="{5D630B57-F6CC-4F0A-B8D2-70DF730A8736}" type="pres">
      <dgm:prSet presAssocID="{5E095CD3-D1E5-4AAB-9E36-01EF8CE79377}" presName="Name37" presStyleLbl="parChTrans1D3" presStyleIdx="5" presStyleCnt="10"/>
      <dgm:spPr/>
    </dgm:pt>
    <dgm:pt modelId="{6C331556-BBC4-4144-A160-2421CFE212EC}" type="pres">
      <dgm:prSet presAssocID="{E1A0FCA6-7197-4406-94D6-1A25E4BEAABC}" presName="hierRoot2" presStyleCnt="0">
        <dgm:presLayoutVars>
          <dgm:hierBranch val="init"/>
        </dgm:presLayoutVars>
      </dgm:prSet>
      <dgm:spPr/>
    </dgm:pt>
    <dgm:pt modelId="{86F90180-770C-4EB3-9ABD-BDB2FE399D3F}" type="pres">
      <dgm:prSet presAssocID="{E1A0FCA6-7197-4406-94D6-1A25E4BEAABC}" presName="rootComposite" presStyleCnt="0"/>
      <dgm:spPr/>
    </dgm:pt>
    <dgm:pt modelId="{0FA5C68B-12E0-47AD-A12B-7DB4798B689B}" type="pres">
      <dgm:prSet presAssocID="{E1A0FCA6-7197-4406-94D6-1A25E4BEAABC}" presName="rootText" presStyleLbl="node3" presStyleIdx="5" presStyleCnt="10" custScaleX="417087" custScaleY="340447" custLinFactX="-100000" custLinFactY="30304" custLinFactNeighborX="-127767" custLinFactNeighborY="100000">
        <dgm:presLayoutVars>
          <dgm:chPref val="3"/>
        </dgm:presLayoutVars>
      </dgm:prSet>
      <dgm:spPr/>
    </dgm:pt>
    <dgm:pt modelId="{6D92CC0A-6263-4BDE-A362-2284B0CC14F9}" type="pres">
      <dgm:prSet presAssocID="{E1A0FCA6-7197-4406-94D6-1A25E4BEAABC}" presName="rootConnector" presStyleLbl="node3" presStyleIdx="5" presStyleCnt="10"/>
      <dgm:spPr/>
    </dgm:pt>
    <dgm:pt modelId="{06D7A160-3A8E-4FA5-86AF-C44BA5F99FFE}" type="pres">
      <dgm:prSet presAssocID="{E1A0FCA6-7197-4406-94D6-1A25E4BEAABC}" presName="hierChild4" presStyleCnt="0"/>
      <dgm:spPr/>
    </dgm:pt>
    <dgm:pt modelId="{F9989213-3F9E-417C-8415-FDD2C6CD9B63}" type="pres">
      <dgm:prSet presAssocID="{E1A0FCA6-7197-4406-94D6-1A25E4BEAABC}" presName="hierChild5" presStyleCnt="0"/>
      <dgm:spPr/>
    </dgm:pt>
    <dgm:pt modelId="{90EE9C3B-4792-421D-826A-7C185D03F033}" type="pres">
      <dgm:prSet presAssocID="{452ACEA4-EFC3-4579-BF72-E782EEE9A05A}" presName="hierChild5" presStyleCnt="0"/>
      <dgm:spPr/>
    </dgm:pt>
    <dgm:pt modelId="{3000CA59-C657-4FE6-B4F1-E012250BB553}" type="pres">
      <dgm:prSet presAssocID="{F8A30E54-C5BC-4299-B9DB-A5FF51BE4E23}" presName="Name37" presStyleLbl="parChTrans1D2" presStyleIdx="3" presStyleCnt="5"/>
      <dgm:spPr/>
    </dgm:pt>
    <dgm:pt modelId="{49A6CE69-414C-446A-9DBC-7ADC635A8D19}" type="pres">
      <dgm:prSet presAssocID="{B9F2DD00-05B2-4C02-A377-089E3976FEEE}" presName="hierRoot2" presStyleCnt="0">
        <dgm:presLayoutVars>
          <dgm:hierBranch val="init"/>
        </dgm:presLayoutVars>
      </dgm:prSet>
      <dgm:spPr/>
    </dgm:pt>
    <dgm:pt modelId="{3C354E5A-2DF9-479B-9EE6-BD2E6889CD05}" type="pres">
      <dgm:prSet presAssocID="{B9F2DD00-05B2-4C02-A377-089E3976FEEE}" presName="rootComposite" presStyleCnt="0"/>
      <dgm:spPr/>
    </dgm:pt>
    <dgm:pt modelId="{60C960FC-18D4-4151-B067-6EA0BF9384ED}" type="pres">
      <dgm:prSet presAssocID="{B9F2DD00-05B2-4C02-A377-089E3976FEEE}" presName="rootText" presStyleLbl="node2" presStyleIdx="3" presStyleCnt="5" custScaleX="512933" custScaleY="311266" custLinFactX="-13675" custLinFactNeighborX="-100000" custLinFactNeighborY="18206">
        <dgm:presLayoutVars>
          <dgm:chPref val="3"/>
        </dgm:presLayoutVars>
      </dgm:prSet>
      <dgm:spPr/>
    </dgm:pt>
    <dgm:pt modelId="{78696C93-91E6-401A-80AE-3B9876A86AEC}" type="pres">
      <dgm:prSet presAssocID="{B9F2DD00-05B2-4C02-A377-089E3976FEEE}" presName="rootConnector" presStyleLbl="node2" presStyleIdx="3" presStyleCnt="5"/>
      <dgm:spPr/>
    </dgm:pt>
    <dgm:pt modelId="{00A3868B-7D25-45B5-AEBF-ADF196C64EFA}" type="pres">
      <dgm:prSet presAssocID="{B9F2DD00-05B2-4C02-A377-089E3976FEEE}" presName="hierChild4" presStyleCnt="0"/>
      <dgm:spPr/>
    </dgm:pt>
    <dgm:pt modelId="{37220B66-16AC-4249-8CC6-A573584C8DBE}" type="pres">
      <dgm:prSet presAssocID="{1D89E9EB-B32D-4B22-B8AF-1B189CA3B6A9}" presName="Name37" presStyleLbl="parChTrans1D3" presStyleIdx="6" presStyleCnt="10"/>
      <dgm:spPr/>
    </dgm:pt>
    <dgm:pt modelId="{8FCCABDD-674E-46F5-A157-F2D4DA6AD299}" type="pres">
      <dgm:prSet presAssocID="{89958EEB-E1D7-4485-823A-2272E39EF289}" presName="hierRoot2" presStyleCnt="0">
        <dgm:presLayoutVars>
          <dgm:hierBranch val="init"/>
        </dgm:presLayoutVars>
      </dgm:prSet>
      <dgm:spPr/>
    </dgm:pt>
    <dgm:pt modelId="{E4BECBBD-25A8-414A-84E5-2D9D207A8390}" type="pres">
      <dgm:prSet presAssocID="{89958EEB-E1D7-4485-823A-2272E39EF289}" presName="rootComposite" presStyleCnt="0"/>
      <dgm:spPr/>
    </dgm:pt>
    <dgm:pt modelId="{53F31541-8601-483B-AE4D-1DC3CE79EFDB}" type="pres">
      <dgm:prSet presAssocID="{89958EEB-E1D7-4485-823A-2272E39EF289}" presName="rootText" presStyleLbl="node3" presStyleIdx="6" presStyleCnt="10" custScaleX="484156" custScaleY="340447" custLinFactX="-60848" custLinFactY="23342" custLinFactNeighborX="-100000" custLinFactNeighborY="100000">
        <dgm:presLayoutVars>
          <dgm:chPref val="3"/>
        </dgm:presLayoutVars>
      </dgm:prSet>
      <dgm:spPr/>
    </dgm:pt>
    <dgm:pt modelId="{325934FB-F1E9-4622-B763-C188378DA612}" type="pres">
      <dgm:prSet presAssocID="{89958EEB-E1D7-4485-823A-2272E39EF289}" presName="rootConnector" presStyleLbl="node3" presStyleIdx="6" presStyleCnt="10"/>
      <dgm:spPr/>
    </dgm:pt>
    <dgm:pt modelId="{21707408-BFED-460C-8080-FBDEE04C2D88}" type="pres">
      <dgm:prSet presAssocID="{89958EEB-E1D7-4485-823A-2272E39EF289}" presName="hierChild4" presStyleCnt="0"/>
      <dgm:spPr/>
    </dgm:pt>
    <dgm:pt modelId="{8BF14C49-FD38-435A-8971-0B39B4288727}" type="pres">
      <dgm:prSet presAssocID="{89958EEB-E1D7-4485-823A-2272E39EF289}" presName="hierChild5" presStyleCnt="0"/>
      <dgm:spPr/>
    </dgm:pt>
    <dgm:pt modelId="{F5AAB1BF-DC0D-41D6-8E64-2627D24C0118}" type="pres">
      <dgm:prSet presAssocID="{B9F2DD00-05B2-4C02-A377-089E3976FEEE}" presName="hierChild5" presStyleCnt="0"/>
      <dgm:spPr/>
    </dgm:pt>
    <dgm:pt modelId="{97647E87-E4DF-42BF-B9A8-6C1C3EB5F321}" type="pres">
      <dgm:prSet presAssocID="{B31AE32B-19F7-47B1-BC10-A68311CD82F4}" presName="Name37" presStyleLbl="parChTrans1D2" presStyleIdx="4" presStyleCnt="5"/>
      <dgm:spPr/>
    </dgm:pt>
    <dgm:pt modelId="{92CE50FF-0A1B-4B8D-AC0D-69D46C5DCD22}" type="pres">
      <dgm:prSet presAssocID="{BC02E9EC-AFA9-4C6E-A9E6-2904A86854EF}" presName="hierRoot2" presStyleCnt="0">
        <dgm:presLayoutVars>
          <dgm:hierBranch val="init"/>
        </dgm:presLayoutVars>
      </dgm:prSet>
      <dgm:spPr/>
    </dgm:pt>
    <dgm:pt modelId="{4E18565E-27CB-4469-AAA6-5D494E3B5768}" type="pres">
      <dgm:prSet presAssocID="{BC02E9EC-AFA9-4C6E-A9E6-2904A86854EF}" presName="rootComposite" presStyleCnt="0"/>
      <dgm:spPr/>
    </dgm:pt>
    <dgm:pt modelId="{FE565E05-7AF0-4FC1-96E6-EBC60875F8FE}" type="pres">
      <dgm:prSet presAssocID="{BC02E9EC-AFA9-4C6E-A9E6-2904A86854EF}" presName="rootText" presStyleLbl="node2" presStyleIdx="4" presStyleCnt="5" custScaleX="443399" custScaleY="316509" custLinFactNeighborX="-44960" custLinFactNeighborY="18412">
        <dgm:presLayoutVars>
          <dgm:chPref val="3"/>
        </dgm:presLayoutVars>
      </dgm:prSet>
      <dgm:spPr/>
    </dgm:pt>
    <dgm:pt modelId="{EB6FCAD7-869B-47F3-9E24-84A5F7E4BB2D}" type="pres">
      <dgm:prSet presAssocID="{BC02E9EC-AFA9-4C6E-A9E6-2904A86854EF}" presName="rootConnector" presStyleLbl="node2" presStyleIdx="4" presStyleCnt="5"/>
      <dgm:spPr/>
    </dgm:pt>
    <dgm:pt modelId="{A9A42FCE-0558-49ED-9EE2-310CF071CF7A}" type="pres">
      <dgm:prSet presAssocID="{BC02E9EC-AFA9-4C6E-A9E6-2904A86854EF}" presName="hierChild4" presStyleCnt="0"/>
      <dgm:spPr/>
    </dgm:pt>
    <dgm:pt modelId="{EBF0578A-D4E3-4E1B-B607-1753B7A86451}" type="pres">
      <dgm:prSet presAssocID="{1C0D9603-4B6E-41A0-BA95-AF53048F0B4C}" presName="Name37" presStyleLbl="parChTrans1D3" presStyleIdx="7" presStyleCnt="10"/>
      <dgm:spPr/>
    </dgm:pt>
    <dgm:pt modelId="{41B16B9A-5771-41E9-96C4-22298A470DB5}" type="pres">
      <dgm:prSet presAssocID="{B605665C-B29C-43D7-A743-2A947A4A0220}" presName="hierRoot2" presStyleCnt="0">
        <dgm:presLayoutVars>
          <dgm:hierBranch val="init"/>
        </dgm:presLayoutVars>
      </dgm:prSet>
      <dgm:spPr/>
    </dgm:pt>
    <dgm:pt modelId="{FB849A4A-0AC7-4C3B-AEBE-12A28395F2B5}" type="pres">
      <dgm:prSet presAssocID="{B605665C-B29C-43D7-A743-2A947A4A0220}" presName="rootComposite" presStyleCnt="0"/>
      <dgm:spPr/>
    </dgm:pt>
    <dgm:pt modelId="{6DE9B9CF-E891-4894-9639-34D468184D6C}" type="pres">
      <dgm:prSet presAssocID="{B605665C-B29C-43D7-A743-2A947A4A0220}" presName="rootText" presStyleLbl="node3" presStyleIdx="7" presStyleCnt="10" custScaleX="435286" custScaleY="436907" custLinFactY="143792" custLinFactNeighborX="-73174" custLinFactNeighborY="200000">
        <dgm:presLayoutVars>
          <dgm:chPref val="3"/>
        </dgm:presLayoutVars>
      </dgm:prSet>
      <dgm:spPr/>
    </dgm:pt>
    <dgm:pt modelId="{1E9E5691-D4AE-4F47-B7CB-3EBF74FFAF7A}" type="pres">
      <dgm:prSet presAssocID="{B605665C-B29C-43D7-A743-2A947A4A0220}" presName="rootConnector" presStyleLbl="node3" presStyleIdx="7" presStyleCnt="10"/>
      <dgm:spPr/>
    </dgm:pt>
    <dgm:pt modelId="{0C350EFC-029D-441B-81BB-CDEB74D6FA3F}" type="pres">
      <dgm:prSet presAssocID="{B605665C-B29C-43D7-A743-2A947A4A0220}" presName="hierChild4" presStyleCnt="0"/>
      <dgm:spPr/>
    </dgm:pt>
    <dgm:pt modelId="{85CEC9FE-0F29-4E9C-81DD-EF3D3381AC33}" type="pres">
      <dgm:prSet presAssocID="{B605665C-B29C-43D7-A743-2A947A4A0220}" presName="hierChild5" presStyleCnt="0"/>
      <dgm:spPr/>
    </dgm:pt>
    <dgm:pt modelId="{9D27C17B-B2BC-49F5-982B-9B4502361C08}" type="pres">
      <dgm:prSet presAssocID="{2351AC9E-279A-40AA-BCB8-F17B676058D7}" presName="Name37" presStyleLbl="parChTrans1D3" presStyleIdx="8" presStyleCnt="10"/>
      <dgm:spPr/>
    </dgm:pt>
    <dgm:pt modelId="{B72FC311-7BA3-4D0A-B8F6-1CAAE50E2E24}" type="pres">
      <dgm:prSet presAssocID="{1507B09A-4630-4857-96AF-68D2DBBD3006}" presName="hierRoot2" presStyleCnt="0">
        <dgm:presLayoutVars>
          <dgm:hierBranch val="init"/>
        </dgm:presLayoutVars>
      </dgm:prSet>
      <dgm:spPr/>
    </dgm:pt>
    <dgm:pt modelId="{BDF29769-9B17-4F6E-BCBB-7DADEF890382}" type="pres">
      <dgm:prSet presAssocID="{1507B09A-4630-4857-96AF-68D2DBBD3006}" presName="rootComposite" presStyleCnt="0"/>
      <dgm:spPr/>
    </dgm:pt>
    <dgm:pt modelId="{5C3F49F3-09AD-4619-9C57-3E40FD7BE572}" type="pres">
      <dgm:prSet presAssocID="{1507B09A-4630-4857-96AF-68D2DBBD3006}" presName="rootText" presStyleLbl="node3" presStyleIdx="8" presStyleCnt="10" custScaleX="356109" custScaleY="174289" custLinFactY="-200000" custLinFactNeighborX="-79597" custLinFactNeighborY="-216447">
        <dgm:presLayoutVars>
          <dgm:chPref val="3"/>
        </dgm:presLayoutVars>
      </dgm:prSet>
      <dgm:spPr/>
    </dgm:pt>
    <dgm:pt modelId="{B85B4F64-8142-42A8-8D78-0B831BFC76C8}" type="pres">
      <dgm:prSet presAssocID="{1507B09A-4630-4857-96AF-68D2DBBD3006}" presName="rootConnector" presStyleLbl="node3" presStyleIdx="8" presStyleCnt="10"/>
      <dgm:spPr/>
    </dgm:pt>
    <dgm:pt modelId="{C07075F2-8BA1-4A03-AC95-DDA16CEEFB8E}" type="pres">
      <dgm:prSet presAssocID="{1507B09A-4630-4857-96AF-68D2DBBD3006}" presName="hierChild4" presStyleCnt="0"/>
      <dgm:spPr/>
    </dgm:pt>
    <dgm:pt modelId="{2B651E16-3DBA-44E4-A957-7E998861BBFC}" type="pres">
      <dgm:prSet presAssocID="{1507B09A-4630-4857-96AF-68D2DBBD3006}" presName="hierChild5" presStyleCnt="0"/>
      <dgm:spPr/>
    </dgm:pt>
    <dgm:pt modelId="{B16082CD-915E-40F3-AC10-9F1F2D3F8B41}" type="pres">
      <dgm:prSet presAssocID="{83D22CB7-D11F-4370-8147-23F3911AE505}" presName="Name37" presStyleLbl="parChTrans1D3" presStyleIdx="9" presStyleCnt="10"/>
      <dgm:spPr/>
    </dgm:pt>
    <dgm:pt modelId="{67242A5F-5C8F-4C45-84D2-C514A75DDEAF}" type="pres">
      <dgm:prSet presAssocID="{2B40F250-600F-4C11-925C-C5FCF215DEE8}" presName="hierRoot2" presStyleCnt="0">
        <dgm:presLayoutVars>
          <dgm:hierBranch val="init"/>
        </dgm:presLayoutVars>
      </dgm:prSet>
      <dgm:spPr/>
    </dgm:pt>
    <dgm:pt modelId="{65F04255-6B18-4451-990E-61DC873F815E}" type="pres">
      <dgm:prSet presAssocID="{2B40F250-600F-4C11-925C-C5FCF215DEE8}" presName="rootComposite" presStyleCnt="0"/>
      <dgm:spPr/>
    </dgm:pt>
    <dgm:pt modelId="{C2CC00B1-0B9A-43A2-A8DF-8F33403A3BB0}" type="pres">
      <dgm:prSet presAssocID="{2B40F250-600F-4C11-925C-C5FCF215DEE8}" presName="rootText" presStyleLbl="node3" presStyleIdx="9" presStyleCnt="10" custScaleX="434479" custScaleY="436907" custLinFactY="100000" custLinFactNeighborX="-75520" custLinFactNeighborY="113398">
        <dgm:presLayoutVars>
          <dgm:chPref val="3"/>
        </dgm:presLayoutVars>
      </dgm:prSet>
      <dgm:spPr/>
    </dgm:pt>
    <dgm:pt modelId="{A4E61607-12FC-43CF-AF23-8A99DCBA1664}" type="pres">
      <dgm:prSet presAssocID="{2B40F250-600F-4C11-925C-C5FCF215DEE8}" presName="rootConnector" presStyleLbl="node3" presStyleIdx="9" presStyleCnt="10"/>
      <dgm:spPr/>
    </dgm:pt>
    <dgm:pt modelId="{42AD30A9-7A6E-458E-8561-3227324CB56C}" type="pres">
      <dgm:prSet presAssocID="{2B40F250-600F-4C11-925C-C5FCF215DEE8}" presName="hierChild4" presStyleCnt="0"/>
      <dgm:spPr/>
    </dgm:pt>
    <dgm:pt modelId="{A1B68EE5-52D1-4632-8A94-66FB2884ED41}" type="pres">
      <dgm:prSet presAssocID="{2B40F250-600F-4C11-925C-C5FCF215DEE8}" presName="hierChild5" presStyleCnt="0"/>
      <dgm:spPr/>
    </dgm:pt>
    <dgm:pt modelId="{FE5E0295-DF53-4E14-8A80-74550F19A0E7}" type="pres">
      <dgm:prSet presAssocID="{BC02E9EC-AFA9-4C6E-A9E6-2904A86854EF}" presName="hierChild5" presStyleCnt="0"/>
      <dgm:spPr/>
    </dgm:pt>
    <dgm:pt modelId="{65A4F231-8515-4A31-BB27-BBD5EB59BC2A}" type="pres">
      <dgm:prSet presAssocID="{CADB7155-3B64-4750-BDBE-4758C29938AC}" presName="hierChild3" presStyleCnt="0"/>
      <dgm:spPr/>
    </dgm:pt>
  </dgm:ptLst>
  <dgm:cxnLst>
    <dgm:cxn modelId="{52A96800-2689-426D-AAFD-C1E115223896}" type="presOf" srcId="{675C7CD6-5F45-4A81-BA3F-517BC9104C0A}" destId="{21014358-D5B0-4675-86ED-189F3153AFD9}" srcOrd="0" destOrd="0" presId="urn:microsoft.com/office/officeart/2005/8/layout/orgChart1"/>
    <dgm:cxn modelId="{83A9D402-143B-4339-9978-BA328C6426E9}" type="presOf" srcId="{198F8EAB-4942-4816-AF0B-506EB0E87259}" destId="{D29BEB67-4F5D-40C3-83A0-A8AB956265D0}" srcOrd="0" destOrd="0" presId="urn:microsoft.com/office/officeart/2005/8/layout/orgChart1"/>
    <dgm:cxn modelId="{C7C3DE02-0267-4C04-932D-00843BFF2EF0}" srcId="{CADB7155-3B64-4750-BDBE-4758C29938AC}" destId="{BC02E9EC-AFA9-4C6E-A9E6-2904A86854EF}" srcOrd="4" destOrd="0" parTransId="{B31AE32B-19F7-47B1-BC10-A68311CD82F4}" sibTransId="{72A96AF9-E5A4-40B4-9E0A-C9107A9BC0C7}"/>
    <dgm:cxn modelId="{789AF602-A74E-4AB0-835C-E315AA654975}" srcId="{BC02E9EC-AFA9-4C6E-A9E6-2904A86854EF}" destId="{2B40F250-600F-4C11-925C-C5FCF215DEE8}" srcOrd="2" destOrd="0" parTransId="{83D22CB7-D11F-4370-8147-23F3911AE505}" sibTransId="{5751C9B4-80EB-4B02-A3FE-1995517039E2}"/>
    <dgm:cxn modelId="{21B08205-415C-41DF-825C-65D0BDD00F14}" type="presOf" srcId="{BC02E9EC-AFA9-4C6E-A9E6-2904A86854EF}" destId="{EB6FCAD7-869B-47F3-9E24-84A5F7E4BB2D}" srcOrd="1" destOrd="0" presId="urn:microsoft.com/office/officeart/2005/8/layout/orgChart1"/>
    <dgm:cxn modelId="{28A4FA05-2049-4CC1-A02D-B17E39C1BEA5}" srcId="{D0C39DA2-CCF1-4A01-8EC0-8A9F8E3EC886}" destId="{22E51BFA-6DF5-45D8-80A6-C6B8C66F015C}" srcOrd="0" destOrd="0" parTransId="{0B02CD4C-8EB9-41D1-AAE8-2DC382BC55D9}" sibTransId="{BB635D0A-2AC1-4265-AF43-031B4301D349}"/>
    <dgm:cxn modelId="{4DEBC607-3A49-4115-9D9F-EB415374E480}" srcId="{D0C39DA2-CCF1-4A01-8EC0-8A9F8E3EC886}" destId="{3D073A50-3C6C-442E-A0FA-546A7567E0CA}" srcOrd="2" destOrd="0" parTransId="{198F8EAB-4942-4816-AF0B-506EB0E87259}" sibTransId="{966F8F2C-B2A5-43D9-940E-C77FBBF48300}"/>
    <dgm:cxn modelId="{0936F609-2189-4F42-B2E8-B9DBB1B54A87}" type="presOf" srcId="{6DA035CB-A22F-4E9E-BDB2-62E59FB81B17}" destId="{70B3CD38-7524-4211-94AE-96669B2C5ADD}" srcOrd="0" destOrd="0" presId="urn:microsoft.com/office/officeart/2005/8/layout/orgChart1"/>
    <dgm:cxn modelId="{DB0F830A-96FF-4D54-B0B4-DB0F7C5A0A62}" type="presOf" srcId="{BC02E9EC-AFA9-4C6E-A9E6-2904A86854EF}" destId="{FE565E05-7AF0-4FC1-96E6-EBC60875F8FE}" srcOrd="0" destOrd="0" presId="urn:microsoft.com/office/officeart/2005/8/layout/orgChart1"/>
    <dgm:cxn modelId="{DA584810-432D-40D3-8122-565888F56EF4}" type="presOf" srcId="{3D073A50-3C6C-442E-A0FA-546A7567E0CA}" destId="{139563BC-F214-4FBC-8719-52BC39093FB5}" srcOrd="0" destOrd="0" presId="urn:microsoft.com/office/officeart/2005/8/layout/orgChart1"/>
    <dgm:cxn modelId="{D3F28010-BAA1-43A4-88F7-A5C32C5F8958}" type="presOf" srcId="{F8A30E54-C5BC-4299-B9DB-A5FF51BE4E23}" destId="{3000CA59-C657-4FE6-B4F1-E012250BB553}" srcOrd="0" destOrd="0" presId="urn:microsoft.com/office/officeart/2005/8/layout/orgChart1"/>
    <dgm:cxn modelId="{9CE79213-65D2-4EB0-B73A-D5B134D57C34}" type="presOf" srcId="{B9F2DD00-05B2-4C02-A377-089E3976FEEE}" destId="{60C960FC-18D4-4151-B067-6EA0BF9384ED}" srcOrd="0" destOrd="0" presId="urn:microsoft.com/office/officeart/2005/8/layout/orgChart1"/>
    <dgm:cxn modelId="{66D51017-31CA-460E-8ECC-57B4DC1C77C3}" type="presOf" srcId="{CADB7155-3B64-4750-BDBE-4758C29938AC}" destId="{81FE3BD1-ECD4-44EE-A186-BF826234461A}" srcOrd="1" destOrd="0" presId="urn:microsoft.com/office/officeart/2005/8/layout/orgChart1"/>
    <dgm:cxn modelId="{5088371C-0907-41F2-92FB-066E34356986}" type="presOf" srcId="{E1A0FCA6-7197-4406-94D6-1A25E4BEAABC}" destId="{0FA5C68B-12E0-47AD-A12B-7DB4798B689B}" srcOrd="0" destOrd="0" presId="urn:microsoft.com/office/officeart/2005/8/layout/orgChart1"/>
    <dgm:cxn modelId="{1C3A0221-7725-4665-82BD-912027E70019}" type="presOf" srcId="{1507B09A-4630-4857-96AF-68D2DBBD3006}" destId="{5C3F49F3-09AD-4619-9C57-3E40FD7BE572}" srcOrd="0" destOrd="0" presId="urn:microsoft.com/office/officeart/2005/8/layout/orgChart1"/>
    <dgm:cxn modelId="{2BB1AF26-F8D4-4F0B-9F9A-014E19999F47}" srcId="{D0C39DA2-CCF1-4A01-8EC0-8A9F8E3EC886}" destId="{D5209D04-DDD8-421A-8121-70FA83F6B0C6}" srcOrd="3" destOrd="0" parTransId="{5CCF2BBC-A38B-45ED-BE33-974ED3CF3908}" sibTransId="{13B2352A-C4E8-4BC3-BB21-ADDD1BC62114}"/>
    <dgm:cxn modelId="{2A811E2C-D136-4ECA-98AA-F97E47C7D25B}" type="presOf" srcId="{D0C39DA2-CCF1-4A01-8EC0-8A9F8E3EC886}" destId="{DCFFAFD1-6028-4FEB-9AE3-72B0F4831BB8}" srcOrd="0" destOrd="0" presId="urn:microsoft.com/office/officeart/2005/8/layout/orgChart1"/>
    <dgm:cxn modelId="{C3F7C82F-4E2B-4E6E-B728-2F747C1740E8}" srcId="{D0C39DA2-CCF1-4A01-8EC0-8A9F8E3EC886}" destId="{248A219B-548C-40B9-9B0B-C16598526FFC}" srcOrd="1" destOrd="0" parTransId="{1FC0028D-B4C8-482E-979D-D439C848BDDD}" sibTransId="{63050521-893A-4FE2-8DB6-62BF6E6F2C93}"/>
    <dgm:cxn modelId="{16EFD22F-3A0D-469A-8827-2D2279E4765D}" type="presOf" srcId="{5CCF2BBC-A38B-45ED-BE33-974ED3CF3908}" destId="{D542E98D-0B34-459C-9B3C-3DA691BD6C44}" srcOrd="0" destOrd="0" presId="urn:microsoft.com/office/officeart/2005/8/layout/orgChart1"/>
    <dgm:cxn modelId="{6829E430-DC01-4840-ACB3-BB5731C1115B}" type="presOf" srcId="{83D22CB7-D11F-4370-8147-23F3911AE505}" destId="{B16082CD-915E-40F3-AC10-9F1F2D3F8B41}" srcOrd="0" destOrd="0" presId="urn:microsoft.com/office/officeart/2005/8/layout/orgChart1"/>
    <dgm:cxn modelId="{CE6E1034-676D-4CC4-AD1F-AFE20F0ECFA6}" type="presOf" srcId="{6DA035CB-A22F-4E9E-BDB2-62E59FB81B17}" destId="{BF3A9EF8-DE72-4D8B-AB3E-DCEF508599F3}" srcOrd="1" destOrd="0" presId="urn:microsoft.com/office/officeart/2005/8/layout/orgChart1"/>
    <dgm:cxn modelId="{C48A2A38-C471-4327-8790-4D973DEB7D82}" type="presOf" srcId="{D0C39DA2-CCF1-4A01-8EC0-8A9F8E3EC886}" destId="{E4B5C326-68CA-4372-B002-44F268972B0F}" srcOrd="1" destOrd="0" presId="urn:microsoft.com/office/officeart/2005/8/layout/orgChart1"/>
    <dgm:cxn modelId="{0E9D933B-17E6-4EB9-B0D2-4A90B8D036B9}" type="presOf" srcId="{E1A0FCA6-7197-4406-94D6-1A25E4BEAABC}" destId="{6D92CC0A-6263-4BDE-A362-2284B0CC14F9}" srcOrd="1" destOrd="0" presId="urn:microsoft.com/office/officeart/2005/8/layout/orgChart1"/>
    <dgm:cxn modelId="{4992E23C-C18C-4730-AB40-153921E214F5}" type="presOf" srcId="{2351AC9E-279A-40AA-BCB8-F17B676058D7}" destId="{9D27C17B-B2BC-49F5-982B-9B4502361C08}" srcOrd="0" destOrd="0" presId="urn:microsoft.com/office/officeart/2005/8/layout/orgChart1"/>
    <dgm:cxn modelId="{8242D260-A7A2-4C6C-B9C9-3F70FBA707D8}" srcId="{B9F2DD00-05B2-4C02-A377-089E3976FEEE}" destId="{89958EEB-E1D7-4485-823A-2272E39EF289}" srcOrd="0" destOrd="0" parTransId="{1D89E9EB-B32D-4B22-B8AF-1B189CA3B6A9}" sibTransId="{CF1D9E1B-C259-4E64-8057-D911EA552A0B}"/>
    <dgm:cxn modelId="{B7E8CA43-42BA-4067-B641-8B666557C6CB}" type="presOf" srcId="{248A219B-548C-40B9-9B0B-C16598526FFC}" destId="{CE530969-DE80-4230-86A7-EC8FF98A0C48}" srcOrd="1" destOrd="0" presId="urn:microsoft.com/office/officeart/2005/8/layout/orgChart1"/>
    <dgm:cxn modelId="{A468DA63-CCC8-464F-A9D9-9BBD3D7DB076}" type="presOf" srcId="{B605665C-B29C-43D7-A743-2A947A4A0220}" destId="{6DE9B9CF-E891-4894-9639-34D468184D6C}" srcOrd="0" destOrd="0" presId="urn:microsoft.com/office/officeart/2005/8/layout/orgChart1"/>
    <dgm:cxn modelId="{A892D844-CC48-4F6D-8D8E-196DCCFC2E15}" type="presOf" srcId="{2B40F250-600F-4C11-925C-C5FCF215DEE8}" destId="{A4E61607-12FC-43CF-AF23-8A99DCBA1664}" srcOrd="1" destOrd="0" presId="urn:microsoft.com/office/officeart/2005/8/layout/orgChart1"/>
    <dgm:cxn modelId="{A09CA346-D400-4574-8B19-8D9BE4B0E7F5}" type="presOf" srcId="{B9F2DD00-05B2-4C02-A377-089E3976FEEE}" destId="{78696C93-91E6-401A-80AE-3B9876A86AEC}" srcOrd="1" destOrd="0" presId="urn:microsoft.com/office/officeart/2005/8/layout/orgChart1"/>
    <dgm:cxn modelId="{296E2C47-2B48-4266-8DDC-491A1D6B7EFA}" type="presOf" srcId="{0B02CD4C-8EB9-41D1-AAE8-2DC382BC55D9}" destId="{D95781D0-E12B-4819-8B91-36757141ADA6}" srcOrd="0" destOrd="0" presId="urn:microsoft.com/office/officeart/2005/8/layout/orgChart1"/>
    <dgm:cxn modelId="{3D900249-70A1-4D49-AE5C-3278271A57EA}" type="presOf" srcId="{1507B09A-4630-4857-96AF-68D2DBBD3006}" destId="{B85B4F64-8142-42A8-8D78-0B831BFC76C8}" srcOrd="1" destOrd="0" presId="urn:microsoft.com/office/officeart/2005/8/layout/orgChart1"/>
    <dgm:cxn modelId="{9A0B276C-2A2E-4D8F-9487-86F65601C73F}" type="presOf" srcId="{89958EEB-E1D7-4485-823A-2272E39EF289}" destId="{53F31541-8601-483B-AE4D-1DC3CE79EFDB}" srcOrd="0" destOrd="0" presId="urn:microsoft.com/office/officeart/2005/8/layout/orgChart1"/>
    <dgm:cxn modelId="{0E017E4D-8DA0-448E-9BB7-CCA294EA05F7}" type="presOf" srcId="{89958EEB-E1D7-4485-823A-2272E39EF289}" destId="{325934FB-F1E9-4622-B763-C188378DA612}" srcOrd="1" destOrd="0" presId="urn:microsoft.com/office/officeart/2005/8/layout/orgChart1"/>
    <dgm:cxn modelId="{2635DD6D-6682-4CC0-A182-656B97503D54}" type="presOf" srcId="{8E1C570F-D35E-497C-9165-061468A19504}" destId="{15C64D93-28B9-421E-9E5D-79DB7E6BA2BD}" srcOrd="1" destOrd="0" presId="urn:microsoft.com/office/officeart/2005/8/layout/orgChart1"/>
    <dgm:cxn modelId="{C8797A6F-9D40-418E-8AB5-20C08080A40E}" srcId="{BC02E9EC-AFA9-4C6E-A9E6-2904A86854EF}" destId="{B605665C-B29C-43D7-A743-2A947A4A0220}" srcOrd="0" destOrd="0" parTransId="{1C0D9603-4B6E-41A0-BA95-AF53048F0B4C}" sibTransId="{622E0531-41CA-4B25-94D8-65F63737F5B9}"/>
    <dgm:cxn modelId="{0704E755-8707-4C8C-BADB-CBFF1A14806D}" srcId="{BC02E9EC-AFA9-4C6E-A9E6-2904A86854EF}" destId="{1507B09A-4630-4857-96AF-68D2DBBD3006}" srcOrd="1" destOrd="0" parTransId="{2351AC9E-279A-40AA-BCB8-F17B676058D7}" sibTransId="{D30E4CCB-C702-466C-B7F8-8D995C4C3D52}"/>
    <dgm:cxn modelId="{FFB5327A-1C24-496F-9DAE-3FDE1AF8908B}" type="presOf" srcId="{2C8D003D-21D5-4C6B-B5AA-EB4682DCF41C}" destId="{A716F370-BA58-4B3B-9B3F-47C51B6CB4AE}" srcOrd="0" destOrd="0" presId="urn:microsoft.com/office/officeart/2005/8/layout/orgChart1"/>
    <dgm:cxn modelId="{209BBF83-3873-4CA9-9635-444D1ABA680A}" type="presOf" srcId="{5E095CD3-D1E5-4AAB-9E36-01EF8CE79377}" destId="{5D630B57-F6CC-4F0A-B8D2-70DF730A8736}" srcOrd="0" destOrd="0" presId="urn:microsoft.com/office/officeart/2005/8/layout/orgChart1"/>
    <dgm:cxn modelId="{99CDA094-11AD-4C10-AD13-4D3C01D2AE93}" type="presOf" srcId="{22E51BFA-6DF5-45D8-80A6-C6B8C66F015C}" destId="{09B69690-6D06-4AB4-847B-0A8FC246ED39}" srcOrd="0" destOrd="0" presId="urn:microsoft.com/office/officeart/2005/8/layout/orgChart1"/>
    <dgm:cxn modelId="{F0B57C96-A94C-4CE6-9A39-1E83D828424C}" type="presOf" srcId="{1FC0028D-B4C8-482E-979D-D439C848BDDD}" destId="{3DE79AA2-C93F-4C18-99E8-1FD6CEED6C06}" srcOrd="0" destOrd="0" presId="urn:microsoft.com/office/officeart/2005/8/layout/orgChart1"/>
    <dgm:cxn modelId="{B3020E98-2374-48BA-8D42-B89DE8B0F8B5}" srcId="{CADB7155-3B64-4750-BDBE-4758C29938AC}" destId="{B9F2DD00-05B2-4C02-A377-089E3976FEEE}" srcOrd="3" destOrd="0" parTransId="{F8A30E54-C5BC-4299-B9DB-A5FF51BE4E23}" sibTransId="{63017718-BD82-4F12-80F3-1E6773D92F2A}"/>
    <dgm:cxn modelId="{94651DA2-88CD-413C-8ADD-E87EFEA2B0CE}" srcId="{CADB7155-3B64-4750-BDBE-4758C29938AC}" destId="{8E1C570F-D35E-497C-9165-061468A19504}" srcOrd="0" destOrd="0" parTransId="{17F90D63-A1C0-4879-AC36-426644631F9F}" sibTransId="{F8AD8D67-B0F3-458B-A3A0-0D0448844ED3}"/>
    <dgm:cxn modelId="{076142A8-E649-4319-B400-521CC71552A3}" type="presOf" srcId="{B605665C-B29C-43D7-A743-2A947A4A0220}" destId="{1E9E5691-D4AE-4F47-B7CB-3EBF74FFAF7A}" srcOrd="1" destOrd="0" presId="urn:microsoft.com/office/officeart/2005/8/layout/orgChart1"/>
    <dgm:cxn modelId="{B3E487A9-4415-49CA-837C-74768AD194CD}" srcId="{D95FC8F4-FDEE-4660-9F3F-42433E96F3B1}" destId="{CADB7155-3B64-4750-BDBE-4758C29938AC}" srcOrd="0" destOrd="0" parTransId="{E78523D0-BFEB-4FDA-88AB-0873C229AE6D}" sibTransId="{1B951E8F-3AA5-4E5D-93D2-65AAD051044C}"/>
    <dgm:cxn modelId="{867304AB-82E1-4794-9AF0-6822A8D1D278}" type="presOf" srcId="{17F90D63-A1C0-4879-AC36-426644631F9F}" destId="{39468091-0B0B-47B9-AB80-680195A55DB6}" srcOrd="0" destOrd="0" presId="urn:microsoft.com/office/officeart/2005/8/layout/orgChart1"/>
    <dgm:cxn modelId="{536EF9B1-C47C-4E40-AADA-641B36AE3793}" type="presOf" srcId="{1D89E9EB-B32D-4B22-B8AF-1B189CA3B6A9}" destId="{37220B66-16AC-4249-8CC6-A573584C8DBE}" srcOrd="0" destOrd="0" presId="urn:microsoft.com/office/officeart/2005/8/layout/orgChart1"/>
    <dgm:cxn modelId="{8F8213B2-B46A-4082-89F7-7C0E27044FAE}" type="presOf" srcId="{248A219B-548C-40B9-9B0B-C16598526FFC}" destId="{A1B42E10-1E69-4A75-A08E-DB14934936DF}" srcOrd="0" destOrd="0" presId="urn:microsoft.com/office/officeart/2005/8/layout/orgChart1"/>
    <dgm:cxn modelId="{C66923BE-CF0C-4BA8-81BB-CC738FF3C1BB}" type="presOf" srcId="{1C0D9603-4B6E-41A0-BA95-AF53048F0B4C}" destId="{EBF0578A-D4E3-4E1B-B607-1753B7A86451}" srcOrd="0" destOrd="0" presId="urn:microsoft.com/office/officeart/2005/8/layout/orgChart1"/>
    <dgm:cxn modelId="{FFC6F8BF-96D4-4267-9A9B-016D259D1AEA}" type="presOf" srcId="{CADB7155-3B64-4750-BDBE-4758C29938AC}" destId="{95406382-7C1B-443C-990C-A13A64FC03C9}" srcOrd="0" destOrd="0" presId="urn:microsoft.com/office/officeart/2005/8/layout/orgChart1"/>
    <dgm:cxn modelId="{8743C2C0-CF2A-4193-B178-97E2850EC1FC}" srcId="{CADB7155-3B64-4750-BDBE-4758C29938AC}" destId="{452ACEA4-EFC3-4579-BF72-E782EEE9A05A}" srcOrd="2" destOrd="0" parTransId="{675C7CD6-5F45-4A81-BA3F-517BC9104C0A}" sibTransId="{4BCEC300-75E0-4833-B40A-187EFB9C3A77}"/>
    <dgm:cxn modelId="{91D97CCE-248F-444F-853E-62D4794197EB}" type="presOf" srcId="{22E51BFA-6DF5-45D8-80A6-C6B8C66F015C}" destId="{18D9094E-8E64-4206-9A3F-4F4126D02694}" srcOrd="1" destOrd="0" presId="urn:microsoft.com/office/officeart/2005/8/layout/orgChart1"/>
    <dgm:cxn modelId="{5321A9D2-A085-42ED-AA70-5A4CCCEF81DB}" type="presOf" srcId="{D5209D04-DDD8-421A-8121-70FA83F6B0C6}" destId="{11BC841C-D109-4349-BA75-6FF9512CC891}" srcOrd="1" destOrd="0" presId="urn:microsoft.com/office/officeart/2005/8/layout/orgChart1"/>
    <dgm:cxn modelId="{796CC3D6-94A6-4C4B-AB8E-6F6B686B20CC}" type="presOf" srcId="{2B40F250-600F-4C11-925C-C5FCF215DEE8}" destId="{C2CC00B1-0B9A-43A2-A8DF-8F33403A3BB0}" srcOrd="0" destOrd="0" presId="urn:microsoft.com/office/officeart/2005/8/layout/orgChart1"/>
    <dgm:cxn modelId="{3BCCC2DA-633B-41D8-8ACA-98C362495F39}" type="presOf" srcId="{D95FC8F4-FDEE-4660-9F3F-42433E96F3B1}" destId="{EDE66ABF-A5A9-4BA3-8ECA-A6B1A9D0906A}" srcOrd="0" destOrd="0" presId="urn:microsoft.com/office/officeart/2005/8/layout/orgChart1"/>
    <dgm:cxn modelId="{619C96DB-B3EC-482E-BC0F-544748F37D75}" type="presOf" srcId="{B31AE32B-19F7-47B1-BC10-A68311CD82F4}" destId="{97647E87-E4DF-42BF-B9A8-6C1C3EB5F321}" srcOrd="0" destOrd="0" presId="urn:microsoft.com/office/officeart/2005/8/layout/orgChart1"/>
    <dgm:cxn modelId="{E8395FDE-FC32-46BD-8B81-D95009A2B2A3}" srcId="{CADB7155-3B64-4750-BDBE-4758C29938AC}" destId="{D0C39DA2-CCF1-4A01-8EC0-8A9F8E3EC886}" srcOrd="1" destOrd="0" parTransId="{B4068FEA-C744-4CB9-85F8-B92B024026E6}" sibTransId="{627AFD18-002B-487A-8DD8-1EA3AA83C807}"/>
    <dgm:cxn modelId="{B3269CDF-FF0C-4AED-B8CB-90CAD8B759B3}" type="presOf" srcId="{B4068FEA-C744-4CB9-85F8-B92B024026E6}" destId="{9C954397-7B85-44A3-A298-CF69F900C774}" srcOrd="0" destOrd="0" presId="urn:microsoft.com/office/officeart/2005/8/layout/orgChart1"/>
    <dgm:cxn modelId="{AA074CE1-CFB3-4C0E-8076-1926EA8B94B3}" srcId="{452ACEA4-EFC3-4579-BF72-E782EEE9A05A}" destId="{E1A0FCA6-7197-4406-94D6-1A25E4BEAABC}" srcOrd="0" destOrd="0" parTransId="{5E095CD3-D1E5-4AAB-9E36-01EF8CE79377}" sibTransId="{D042491E-1E2B-465A-8048-142F7BB91AA6}"/>
    <dgm:cxn modelId="{48A0C3E4-F521-4A88-AF1F-29E421925352}" type="presOf" srcId="{3D073A50-3C6C-442E-A0FA-546A7567E0CA}" destId="{3F48EA71-87E0-4CC4-A9D6-A1DC9D271F7F}" srcOrd="1" destOrd="0" presId="urn:microsoft.com/office/officeart/2005/8/layout/orgChart1"/>
    <dgm:cxn modelId="{CCB542EA-DE8E-4F3A-B55E-F9F40A35F4E2}" type="presOf" srcId="{8E1C570F-D35E-497C-9165-061468A19504}" destId="{D3E16B49-BFA9-403A-A651-0E473BAC9063}" srcOrd="0" destOrd="0" presId="urn:microsoft.com/office/officeart/2005/8/layout/orgChart1"/>
    <dgm:cxn modelId="{94443DED-CE05-44A2-B451-FD6E956F9D53}" type="presOf" srcId="{452ACEA4-EFC3-4579-BF72-E782EEE9A05A}" destId="{C87D2E29-0A87-4C48-ABBD-B2F0F2CA107A}" srcOrd="0" destOrd="0" presId="urn:microsoft.com/office/officeart/2005/8/layout/orgChart1"/>
    <dgm:cxn modelId="{C5927BED-D01E-49A2-831D-1B09849C10B7}" srcId="{D0C39DA2-CCF1-4A01-8EC0-8A9F8E3EC886}" destId="{6DA035CB-A22F-4E9E-BDB2-62E59FB81B17}" srcOrd="4" destOrd="0" parTransId="{2C8D003D-21D5-4C6B-B5AA-EB4682DCF41C}" sibTransId="{1666EC78-D3C8-4AA5-99A2-26833BC0DC52}"/>
    <dgm:cxn modelId="{452A57F8-A8C0-4EBB-AAA3-A2E1816D626F}" type="presOf" srcId="{452ACEA4-EFC3-4579-BF72-E782EEE9A05A}" destId="{4AE78D37-C780-40D5-BE9D-4E8502D4BEAE}" srcOrd="1" destOrd="0" presId="urn:microsoft.com/office/officeart/2005/8/layout/orgChart1"/>
    <dgm:cxn modelId="{42D039FA-C391-4691-8AD5-AAAA1060B354}" type="presOf" srcId="{D5209D04-DDD8-421A-8121-70FA83F6B0C6}" destId="{679A5AF5-5A5E-4896-A832-3C9A30AD40E7}" srcOrd="0" destOrd="0" presId="urn:microsoft.com/office/officeart/2005/8/layout/orgChart1"/>
    <dgm:cxn modelId="{8C785620-592B-4928-B07E-1D4927BE942C}" type="presParOf" srcId="{EDE66ABF-A5A9-4BA3-8ECA-A6B1A9D0906A}" destId="{4BEFFE87-D5F5-42A2-807D-B90B31D7D5A6}" srcOrd="0" destOrd="0" presId="urn:microsoft.com/office/officeart/2005/8/layout/orgChart1"/>
    <dgm:cxn modelId="{E09E83D0-F991-4183-A0EA-5226D9CD24EA}" type="presParOf" srcId="{4BEFFE87-D5F5-42A2-807D-B90B31D7D5A6}" destId="{09860940-129A-4FDD-8329-514CCE2199A2}" srcOrd="0" destOrd="0" presId="urn:microsoft.com/office/officeart/2005/8/layout/orgChart1"/>
    <dgm:cxn modelId="{098F4973-A1A6-4E95-B70B-F5F87851D931}" type="presParOf" srcId="{09860940-129A-4FDD-8329-514CCE2199A2}" destId="{95406382-7C1B-443C-990C-A13A64FC03C9}" srcOrd="0" destOrd="0" presId="urn:microsoft.com/office/officeart/2005/8/layout/orgChart1"/>
    <dgm:cxn modelId="{F17B3175-E1A5-4A0F-99FC-C173A4A91393}" type="presParOf" srcId="{09860940-129A-4FDD-8329-514CCE2199A2}" destId="{81FE3BD1-ECD4-44EE-A186-BF826234461A}" srcOrd="1" destOrd="0" presId="urn:microsoft.com/office/officeart/2005/8/layout/orgChart1"/>
    <dgm:cxn modelId="{8134F356-D371-45B6-A04E-4AD4A206C535}" type="presParOf" srcId="{4BEFFE87-D5F5-42A2-807D-B90B31D7D5A6}" destId="{4A4ADE36-A758-49F7-BAC3-24FB24782C4F}" srcOrd="1" destOrd="0" presId="urn:microsoft.com/office/officeart/2005/8/layout/orgChart1"/>
    <dgm:cxn modelId="{9983C800-26CB-4864-84A7-DE3E562C99C4}" type="presParOf" srcId="{4A4ADE36-A758-49F7-BAC3-24FB24782C4F}" destId="{39468091-0B0B-47B9-AB80-680195A55DB6}" srcOrd="0" destOrd="0" presId="urn:microsoft.com/office/officeart/2005/8/layout/orgChart1"/>
    <dgm:cxn modelId="{CAFAB211-69CD-4A9D-B6DA-B2867B587EB8}" type="presParOf" srcId="{4A4ADE36-A758-49F7-BAC3-24FB24782C4F}" destId="{323A8FEC-1B42-45C4-A705-83ACF8FDC818}" srcOrd="1" destOrd="0" presId="urn:microsoft.com/office/officeart/2005/8/layout/orgChart1"/>
    <dgm:cxn modelId="{79286108-97F1-4DD9-B28E-448D19CAC93E}" type="presParOf" srcId="{323A8FEC-1B42-45C4-A705-83ACF8FDC818}" destId="{8913F07B-DF2E-4871-870D-C1511017B35D}" srcOrd="0" destOrd="0" presId="urn:microsoft.com/office/officeart/2005/8/layout/orgChart1"/>
    <dgm:cxn modelId="{E06ED4C8-1BC6-4212-8BD4-D75E1D630EFD}" type="presParOf" srcId="{8913F07B-DF2E-4871-870D-C1511017B35D}" destId="{D3E16B49-BFA9-403A-A651-0E473BAC9063}" srcOrd="0" destOrd="0" presId="urn:microsoft.com/office/officeart/2005/8/layout/orgChart1"/>
    <dgm:cxn modelId="{9D0E670B-D19B-4366-B51C-07B528B29756}" type="presParOf" srcId="{8913F07B-DF2E-4871-870D-C1511017B35D}" destId="{15C64D93-28B9-421E-9E5D-79DB7E6BA2BD}" srcOrd="1" destOrd="0" presId="urn:microsoft.com/office/officeart/2005/8/layout/orgChart1"/>
    <dgm:cxn modelId="{E1218790-F941-440A-B224-CAE6C7E8266D}" type="presParOf" srcId="{323A8FEC-1B42-45C4-A705-83ACF8FDC818}" destId="{6D2D405A-C1CE-431B-AC88-DB0D9AEB4F3C}" srcOrd="1" destOrd="0" presId="urn:microsoft.com/office/officeart/2005/8/layout/orgChart1"/>
    <dgm:cxn modelId="{74987E9D-A309-4CB8-96BF-A0B47271A5A5}" type="presParOf" srcId="{323A8FEC-1B42-45C4-A705-83ACF8FDC818}" destId="{94F4A75B-3D8D-4EF7-A7E6-4A2623E9F6BB}" srcOrd="2" destOrd="0" presId="urn:microsoft.com/office/officeart/2005/8/layout/orgChart1"/>
    <dgm:cxn modelId="{2F8B46DF-B14E-477D-888D-D88C1CCD5907}" type="presParOf" srcId="{4A4ADE36-A758-49F7-BAC3-24FB24782C4F}" destId="{9C954397-7B85-44A3-A298-CF69F900C774}" srcOrd="2" destOrd="0" presId="urn:microsoft.com/office/officeart/2005/8/layout/orgChart1"/>
    <dgm:cxn modelId="{368B5DF0-8C16-4FAD-8A3B-2B131FCBD49F}" type="presParOf" srcId="{4A4ADE36-A758-49F7-BAC3-24FB24782C4F}" destId="{AC1EA7FF-E7FE-4F48-ABC7-ED2DEFC67268}" srcOrd="3" destOrd="0" presId="urn:microsoft.com/office/officeart/2005/8/layout/orgChart1"/>
    <dgm:cxn modelId="{55081253-EAE6-4630-9B93-0B87BAB9AFD7}" type="presParOf" srcId="{AC1EA7FF-E7FE-4F48-ABC7-ED2DEFC67268}" destId="{95DF9ADB-EF91-4854-BF81-3523850C8A89}" srcOrd="0" destOrd="0" presId="urn:microsoft.com/office/officeart/2005/8/layout/orgChart1"/>
    <dgm:cxn modelId="{6D31692E-19E2-47BF-B129-34EBF13F25A3}" type="presParOf" srcId="{95DF9ADB-EF91-4854-BF81-3523850C8A89}" destId="{DCFFAFD1-6028-4FEB-9AE3-72B0F4831BB8}" srcOrd="0" destOrd="0" presId="urn:microsoft.com/office/officeart/2005/8/layout/orgChart1"/>
    <dgm:cxn modelId="{71380124-9B2A-40F2-A619-2EDCFD1C3566}" type="presParOf" srcId="{95DF9ADB-EF91-4854-BF81-3523850C8A89}" destId="{E4B5C326-68CA-4372-B002-44F268972B0F}" srcOrd="1" destOrd="0" presId="urn:microsoft.com/office/officeart/2005/8/layout/orgChart1"/>
    <dgm:cxn modelId="{DE21F795-8A21-4F3F-ACFE-313833E1A177}" type="presParOf" srcId="{AC1EA7FF-E7FE-4F48-ABC7-ED2DEFC67268}" destId="{C329515E-3736-451D-9E7D-11B972CD216B}" srcOrd="1" destOrd="0" presId="urn:microsoft.com/office/officeart/2005/8/layout/orgChart1"/>
    <dgm:cxn modelId="{4CCC2BF6-E37E-4C99-A348-D29F161F4EA2}" type="presParOf" srcId="{C329515E-3736-451D-9E7D-11B972CD216B}" destId="{D95781D0-E12B-4819-8B91-36757141ADA6}" srcOrd="0" destOrd="0" presId="urn:microsoft.com/office/officeart/2005/8/layout/orgChart1"/>
    <dgm:cxn modelId="{951E91C8-902C-4CC7-B43B-D02E2DB8E611}" type="presParOf" srcId="{C329515E-3736-451D-9E7D-11B972CD216B}" destId="{A60BA8F5-4326-46D7-B552-E80943EBBCA7}" srcOrd="1" destOrd="0" presId="urn:microsoft.com/office/officeart/2005/8/layout/orgChart1"/>
    <dgm:cxn modelId="{0330432D-215F-4E32-9767-FD85CFA12162}" type="presParOf" srcId="{A60BA8F5-4326-46D7-B552-E80943EBBCA7}" destId="{DCAF2C38-F162-4583-BBA4-9FCECE5F8CD9}" srcOrd="0" destOrd="0" presId="urn:microsoft.com/office/officeart/2005/8/layout/orgChart1"/>
    <dgm:cxn modelId="{3869C6BB-1C43-4240-B2DA-7C558D465420}" type="presParOf" srcId="{DCAF2C38-F162-4583-BBA4-9FCECE5F8CD9}" destId="{09B69690-6D06-4AB4-847B-0A8FC246ED39}" srcOrd="0" destOrd="0" presId="urn:microsoft.com/office/officeart/2005/8/layout/orgChart1"/>
    <dgm:cxn modelId="{42B78200-73A5-42F4-9706-66139A96A036}" type="presParOf" srcId="{DCAF2C38-F162-4583-BBA4-9FCECE5F8CD9}" destId="{18D9094E-8E64-4206-9A3F-4F4126D02694}" srcOrd="1" destOrd="0" presId="urn:microsoft.com/office/officeart/2005/8/layout/orgChart1"/>
    <dgm:cxn modelId="{8074556F-F4E7-43D2-9020-AB982FE49003}" type="presParOf" srcId="{A60BA8F5-4326-46D7-B552-E80943EBBCA7}" destId="{7B32B931-3513-472F-A257-217504AD0435}" srcOrd="1" destOrd="0" presId="urn:microsoft.com/office/officeart/2005/8/layout/orgChart1"/>
    <dgm:cxn modelId="{36E036E0-DDEF-4182-8E9F-6CE810A968DD}" type="presParOf" srcId="{A60BA8F5-4326-46D7-B552-E80943EBBCA7}" destId="{DFAC57C1-A2D5-4B20-AFA9-1E03EBB153D8}" srcOrd="2" destOrd="0" presId="urn:microsoft.com/office/officeart/2005/8/layout/orgChart1"/>
    <dgm:cxn modelId="{334B0EFA-4930-4174-B7C7-A984BBEA6631}" type="presParOf" srcId="{C329515E-3736-451D-9E7D-11B972CD216B}" destId="{3DE79AA2-C93F-4C18-99E8-1FD6CEED6C06}" srcOrd="2" destOrd="0" presId="urn:microsoft.com/office/officeart/2005/8/layout/orgChart1"/>
    <dgm:cxn modelId="{23FAF623-88E0-46B7-8B68-92DFC6C20BF1}" type="presParOf" srcId="{C329515E-3736-451D-9E7D-11B972CD216B}" destId="{9AAC1724-FAD2-47A5-A3F3-D7A760EF4132}" srcOrd="3" destOrd="0" presId="urn:microsoft.com/office/officeart/2005/8/layout/orgChart1"/>
    <dgm:cxn modelId="{D7447A73-5492-430F-9E24-9BD49A63D23D}" type="presParOf" srcId="{9AAC1724-FAD2-47A5-A3F3-D7A760EF4132}" destId="{B3C5C429-05DA-45EF-B5BE-BB798483D753}" srcOrd="0" destOrd="0" presId="urn:microsoft.com/office/officeart/2005/8/layout/orgChart1"/>
    <dgm:cxn modelId="{A874D552-7554-4D4E-8A60-ED48C62F8937}" type="presParOf" srcId="{B3C5C429-05DA-45EF-B5BE-BB798483D753}" destId="{A1B42E10-1E69-4A75-A08E-DB14934936DF}" srcOrd="0" destOrd="0" presId="urn:microsoft.com/office/officeart/2005/8/layout/orgChart1"/>
    <dgm:cxn modelId="{5DCAF328-7405-4C52-9679-8515C6873903}" type="presParOf" srcId="{B3C5C429-05DA-45EF-B5BE-BB798483D753}" destId="{CE530969-DE80-4230-86A7-EC8FF98A0C48}" srcOrd="1" destOrd="0" presId="urn:microsoft.com/office/officeart/2005/8/layout/orgChart1"/>
    <dgm:cxn modelId="{74EF0E62-1CA6-412F-AF26-B87B141A16EC}" type="presParOf" srcId="{9AAC1724-FAD2-47A5-A3F3-D7A760EF4132}" destId="{6BE821F3-4971-414A-BB46-5AD797E3D83F}" srcOrd="1" destOrd="0" presId="urn:microsoft.com/office/officeart/2005/8/layout/orgChart1"/>
    <dgm:cxn modelId="{07C6B605-BA5F-4B6A-8BCC-8D64E5B2252A}" type="presParOf" srcId="{9AAC1724-FAD2-47A5-A3F3-D7A760EF4132}" destId="{4CDEECD4-4885-45FA-AE00-9F088D793DFE}" srcOrd="2" destOrd="0" presId="urn:microsoft.com/office/officeart/2005/8/layout/orgChart1"/>
    <dgm:cxn modelId="{02C38032-B7F3-4D1F-A582-9078BE2D5DCD}" type="presParOf" srcId="{C329515E-3736-451D-9E7D-11B972CD216B}" destId="{D29BEB67-4F5D-40C3-83A0-A8AB956265D0}" srcOrd="4" destOrd="0" presId="urn:microsoft.com/office/officeart/2005/8/layout/orgChart1"/>
    <dgm:cxn modelId="{172BE10A-0BA0-4C64-B24B-3DBCC60AFC53}" type="presParOf" srcId="{C329515E-3736-451D-9E7D-11B972CD216B}" destId="{D0A9D2DE-2965-4137-A5DC-91D711F4AE04}" srcOrd="5" destOrd="0" presId="urn:microsoft.com/office/officeart/2005/8/layout/orgChart1"/>
    <dgm:cxn modelId="{D0DF0F10-218B-472D-B01C-B95B144A8C7D}" type="presParOf" srcId="{D0A9D2DE-2965-4137-A5DC-91D711F4AE04}" destId="{B1B618D3-B208-426E-96AD-07A977FD460A}" srcOrd="0" destOrd="0" presId="urn:microsoft.com/office/officeart/2005/8/layout/orgChart1"/>
    <dgm:cxn modelId="{4D0DB0F2-F2AD-4A22-85C6-B9CD7DF6C0D5}" type="presParOf" srcId="{B1B618D3-B208-426E-96AD-07A977FD460A}" destId="{139563BC-F214-4FBC-8719-52BC39093FB5}" srcOrd="0" destOrd="0" presId="urn:microsoft.com/office/officeart/2005/8/layout/orgChart1"/>
    <dgm:cxn modelId="{4ABDE041-9212-4E41-BAA4-1DCCA3CF12BE}" type="presParOf" srcId="{B1B618D3-B208-426E-96AD-07A977FD460A}" destId="{3F48EA71-87E0-4CC4-A9D6-A1DC9D271F7F}" srcOrd="1" destOrd="0" presId="urn:microsoft.com/office/officeart/2005/8/layout/orgChart1"/>
    <dgm:cxn modelId="{E6C50A40-CE4A-4AEF-88C7-D6473BC06376}" type="presParOf" srcId="{D0A9D2DE-2965-4137-A5DC-91D711F4AE04}" destId="{0F307D1F-5E72-4186-9E08-2A5616CF7245}" srcOrd="1" destOrd="0" presId="urn:microsoft.com/office/officeart/2005/8/layout/orgChart1"/>
    <dgm:cxn modelId="{0AC60DF7-1C6C-43DB-B866-A1E8A1D5B136}" type="presParOf" srcId="{D0A9D2DE-2965-4137-A5DC-91D711F4AE04}" destId="{151EE23C-0B1C-4E58-A3CD-D6CF0D0DE19A}" srcOrd="2" destOrd="0" presId="urn:microsoft.com/office/officeart/2005/8/layout/orgChart1"/>
    <dgm:cxn modelId="{744CE7D5-97EB-4802-BD99-9CA4E85B4573}" type="presParOf" srcId="{C329515E-3736-451D-9E7D-11B972CD216B}" destId="{D542E98D-0B34-459C-9B3C-3DA691BD6C44}" srcOrd="6" destOrd="0" presId="urn:microsoft.com/office/officeart/2005/8/layout/orgChart1"/>
    <dgm:cxn modelId="{F6115055-5A5D-43A0-BBF9-A76F102AEA2F}" type="presParOf" srcId="{C329515E-3736-451D-9E7D-11B972CD216B}" destId="{227FFD3F-B017-4ECE-A941-6E024CEA21D7}" srcOrd="7" destOrd="0" presId="urn:microsoft.com/office/officeart/2005/8/layout/orgChart1"/>
    <dgm:cxn modelId="{9127059A-5180-425E-A7A6-09D377577818}" type="presParOf" srcId="{227FFD3F-B017-4ECE-A941-6E024CEA21D7}" destId="{897C50AF-3C97-47E0-BD62-78A4ED66C6E2}" srcOrd="0" destOrd="0" presId="urn:microsoft.com/office/officeart/2005/8/layout/orgChart1"/>
    <dgm:cxn modelId="{335C0F61-C5E7-476F-BD4A-49EEABC9DE3A}" type="presParOf" srcId="{897C50AF-3C97-47E0-BD62-78A4ED66C6E2}" destId="{679A5AF5-5A5E-4896-A832-3C9A30AD40E7}" srcOrd="0" destOrd="0" presId="urn:microsoft.com/office/officeart/2005/8/layout/orgChart1"/>
    <dgm:cxn modelId="{4184ADBE-C7B3-46EC-BE83-5ED65C3E1074}" type="presParOf" srcId="{897C50AF-3C97-47E0-BD62-78A4ED66C6E2}" destId="{11BC841C-D109-4349-BA75-6FF9512CC891}" srcOrd="1" destOrd="0" presId="urn:microsoft.com/office/officeart/2005/8/layout/orgChart1"/>
    <dgm:cxn modelId="{59E0D96C-F133-4BCE-AD44-CED86EF06735}" type="presParOf" srcId="{227FFD3F-B017-4ECE-A941-6E024CEA21D7}" destId="{B9434F98-FFB8-4C78-B8DE-E9F137D5C25E}" srcOrd="1" destOrd="0" presId="urn:microsoft.com/office/officeart/2005/8/layout/orgChart1"/>
    <dgm:cxn modelId="{B8D317CF-45D0-4029-8AA2-0247265532F0}" type="presParOf" srcId="{227FFD3F-B017-4ECE-A941-6E024CEA21D7}" destId="{042B478A-7B85-442E-8E3A-D2386CDEA21E}" srcOrd="2" destOrd="0" presId="urn:microsoft.com/office/officeart/2005/8/layout/orgChart1"/>
    <dgm:cxn modelId="{B6DDAA2B-F70D-452F-A5F7-6CE6DC303067}" type="presParOf" srcId="{C329515E-3736-451D-9E7D-11B972CD216B}" destId="{A716F370-BA58-4B3B-9B3F-47C51B6CB4AE}" srcOrd="8" destOrd="0" presId="urn:microsoft.com/office/officeart/2005/8/layout/orgChart1"/>
    <dgm:cxn modelId="{AC735FD1-CA55-4853-86F6-863CECE8300B}" type="presParOf" srcId="{C329515E-3736-451D-9E7D-11B972CD216B}" destId="{9D3D82BE-A5E5-47CC-A41A-89F875333BE1}" srcOrd="9" destOrd="0" presId="urn:microsoft.com/office/officeart/2005/8/layout/orgChart1"/>
    <dgm:cxn modelId="{CCF79BDD-CF4E-48EC-B982-DB93F0EAFE90}" type="presParOf" srcId="{9D3D82BE-A5E5-47CC-A41A-89F875333BE1}" destId="{930308CD-96D2-433A-A0B9-267C7395C88F}" srcOrd="0" destOrd="0" presId="urn:microsoft.com/office/officeart/2005/8/layout/orgChart1"/>
    <dgm:cxn modelId="{E1E4CBA7-D84C-43D8-857D-87AC27829F8D}" type="presParOf" srcId="{930308CD-96D2-433A-A0B9-267C7395C88F}" destId="{70B3CD38-7524-4211-94AE-96669B2C5ADD}" srcOrd="0" destOrd="0" presId="urn:microsoft.com/office/officeart/2005/8/layout/orgChart1"/>
    <dgm:cxn modelId="{4F3A5705-CF30-4580-A334-3A607509563D}" type="presParOf" srcId="{930308CD-96D2-433A-A0B9-267C7395C88F}" destId="{BF3A9EF8-DE72-4D8B-AB3E-DCEF508599F3}" srcOrd="1" destOrd="0" presId="urn:microsoft.com/office/officeart/2005/8/layout/orgChart1"/>
    <dgm:cxn modelId="{BA0C1169-13CD-4ED2-BC18-C73EA812C701}" type="presParOf" srcId="{9D3D82BE-A5E5-47CC-A41A-89F875333BE1}" destId="{ABCAB991-9B74-4997-B3B8-C98EE03AD343}" srcOrd="1" destOrd="0" presId="urn:microsoft.com/office/officeart/2005/8/layout/orgChart1"/>
    <dgm:cxn modelId="{A5928ECD-E850-4240-895B-C4775255CA44}" type="presParOf" srcId="{9D3D82BE-A5E5-47CC-A41A-89F875333BE1}" destId="{49FC58A7-B955-4A6A-A835-EA62E93BF227}" srcOrd="2" destOrd="0" presId="urn:microsoft.com/office/officeart/2005/8/layout/orgChart1"/>
    <dgm:cxn modelId="{17F5BCD9-8EA2-4631-8B12-15A9E535CFE5}" type="presParOf" srcId="{AC1EA7FF-E7FE-4F48-ABC7-ED2DEFC67268}" destId="{60CBCA80-BFD8-487C-A674-28FD4486F7F3}" srcOrd="2" destOrd="0" presId="urn:microsoft.com/office/officeart/2005/8/layout/orgChart1"/>
    <dgm:cxn modelId="{77202DB3-196D-4EC7-BA16-2511061E1DE4}" type="presParOf" srcId="{4A4ADE36-A758-49F7-BAC3-24FB24782C4F}" destId="{21014358-D5B0-4675-86ED-189F3153AFD9}" srcOrd="4" destOrd="0" presId="urn:microsoft.com/office/officeart/2005/8/layout/orgChart1"/>
    <dgm:cxn modelId="{EA518DE0-DB29-4C70-99CA-2E27D1AB7407}" type="presParOf" srcId="{4A4ADE36-A758-49F7-BAC3-24FB24782C4F}" destId="{DD3F0F7C-6D33-4CEE-A1E8-C26F8829CAA8}" srcOrd="5" destOrd="0" presId="urn:microsoft.com/office/officeart/2005/8/layout/orgChart1"/>
    <dgm:cxn modelId="{770BB160-F2A3-4642-BBB1-ED73F95A5EC7}" type="presParOf" srcId="{DD3F0F7C-6D33-4CEE-A1E8-C26F8829CAA8}" destId="{B1672F99-EF56-473F-B477-843B1E7D46CA}" srcOrd="0" destOrd="0" presId="urn:microsoft.com/office/officeart/2005/8/layout/orgChart1"/>
    <dgm:cxn modelId="{8977DE21-8BEB-455D-BC97-7DB1F3A1B53E}" type="presParOf" srcId="{B1672F99-EF56-473F-B477-843B1E7D46CA}" destId="{C87D2E29-0A87-4C48-ABBD-B2F0F2CA107A}" srcOrd="0" destOrd="0" presId="urn:microsoft.com/office/officeart/2005/8/layout/orgChart1"/>
    <dgm:cxn modelId="{3C2B5989-BDFE-4954-842A-8D110175FB4D}" type="presParOf" srcId="{B1672F99-EF56-473F-B477-843B1E7D46CA}" destId="{4AE78D37-C780-40D5-BE9D-4E8502D4BEAE}" srcOrd="1" destOrd="0" presId="urn:microsoft.com/office/officeart/2005/8/layout/orgChart1"/>
    <dgm:cxn modelId="{F642EBBC-2D33-458A-ABE4-FF4FCBB4D5DC}" type="presParOf" srcId="{DD3F0F7C-6D33-4CEE-A1E8-C26F8829CAA8}" destId="{7DBC0711-A9AF-40C6-8666-41BDCB0E0927}" srcOrd="1" destOrd="0" presId="urn:microsoft.com/office/officeart/2005/8/layout/orgChart1"/>
    <dgm:cxn modelId="{C89178FB-791F-403F-9C92-42C2D1860BEC}" type="presParOf" srcId="{7DBC0711-A9AF-40C6-8666-41BDCB0E0927}" destId="{5D630B57-F6CC-4F0A-B8D2-70DF730A8736}" srcOrd="0" destOrd="0" presId="urn:microsoft.com/office/officeart/2005/8/layout/orgChart1"/>
    <dgm:cxn modelId="{9BD7F571-3291-4A36-847A-72F7C30FBEE6}" type="presParOf" srcId="{7DBC0711-A9AF-40C6-8666-41BDCB0E0927}" destId="{6C331556-BBC4-4144-A160-2421CFE212EC}" srcOrd="1" destOrd="0" presId="urn:microsoft.com/office/officeart/2005/8/layout/orgChart1"/>
    <dgm:cxn modelId="{89C01D78-55AB-4AE2-8E90-8B26D20FB32B}" type="presParOf" srcId="{6C331556-BBC4-4144-A160-2421CFE212EC}" destId="{86F90180-770C-4EB3-9ABD-BDB2FE399D3F}" srcOrd="0" destOrd="0" presId="urn:microsoft.com/office/officeart/2005/8/layout/orgChart1"/>
    <dgm:cxn modelId="{E3193CC9-CCE2-4C83-B272-9B42DF20859C}" type="presParOf" srcId="{86F90180-770C-4EB3-9ABD-BDB2FE399D3F}" destId="{0FA5C68B-12E0-47AD-A12B-7DB4798B689B}" srcOrd="0" destOrd="0" presId="urn:microsoft.com/office/officeart/2005/8/layout/orgChart1"/>
    <dgm:cxn modelId="{06D315CB-7C86-4EEC-B1CE-1DED52F79BD9}" type="presParOf" srcId="{86F90180-770C-4EB3-9ABD-BDB2FE399D3F}" destId="{6D92CC0A-6263-4BDE-A362-2284B0CC14F9}" srcOrd="1" destOrd="0" presId="urn:microsoft.com/office/officeart/2005/8/layout/orgChart1"/>
    <dgm:cxn modelId="{BB487F4C-A5F8-4419-8740-B6375B0816DA}" type="presParOf" srcId="{6C331556-BBC4-4144-A160-2421CFE212EC}" destId="{06D7A160-3A8E-4FA5-86AF-C44BA5F99FFE}" srcOrd="1" destOrd="0" presId="urn:microsoft.com/office/officeart/2005/8/layout/orgChart1"/>
    <dgm:cxn modelId="{F882FF03-0892-4563-A095-70B19DF6144E}" type="presParOf" srcId="{6C331556-BBC4-4144-A160-2421CFE212EC}" destId="{F9989213-3F9E-417C-8415-FDD2C6CD9B63}" srcOrd="2" destOrd="0" presId="urn:microsoft.com/office/officeart/2005/8/layout/orgChart1"/>
    <dgm:cxn modelId="{FE751937-16FF-4575-838B-0784327BE0AB}" type="presParOf" srcId="{DD3F0F7C-6D33-4CEE-A1E8-C26F8829CAA8}" destId="{90EE9C3B-4792-421D-826A-7C185D03F033}" srcOrd="2" destOrd="0" presId="urn:microsoft.com/office/officeart/2005/8/layout/orgChart1"/>
    <dgm:cxn modelId="{FA7C0118-E2AA-4377-9372-304AAA480405}" type="presParOf" srcId="{4A4ADE36-A758-49F7-BAC3-24FB24782C4F}" destId="{3000CA59-C657-4FE6-B4F1-E012250BB553}" srcOrd="6" destOrd="0" presId="urn:microsoft.com/office/officeart/2005/8/layout/orgChart1"/>
    <dgm:cxn modelId="{C4E5D43F-FDCA-4CF8-B0F7-F0CFDE014FB8}" type="presParOf" srcId="{4A4ADE36-A758-49F7-BAC3-24FB24782C4F}" destId="{49A6CE69-414C-446A-9DBC-7ADC635A8D19}" srcOrd="7" destOrd="0" presId="urn:microsoft.com/office/officeart/2005/8/layout/orgChart1"/>
    <dgm:cxn modelId="{0A19789B-FCB3-47BC-BFE9-3D025A512E44}" type="presParOf" srcId="{49A6CE69-414C-446A-9DBC-7ADC635A8D19}" destId="{3C354E5A-2DF9-479B-9EE6-BD2E6889CD05}" srcOrd="0" destOrd="0" presId="urn:microsoft.com/office/officeart/2005/8/layout/orgChart1"/>
    <dgm:cxn modelId="{BE9B081C-DA50-42D5-8659-3000C763AA0D}" type="presParOf" srcId="{3C354E5A-2DF9-479B-9EE6-BD2E6889CD05}" destId="{60C960FC-18D4-4151-B067-6EA0BF9384ED}" srcOrd="0" destOrd="0" presId="urn:microsoft.com/office/officeart/2005/8/layout/orgChart1"/>
    <dgm:cxn modelId="{3FC18A23-BB5E-466F-8A32-5448915E85E3}" type="presParOf" srcId="{3C354E5A-2DF9-479B-9EE6-BD2E6889CD05}" destId="{78696C93-91E6-401A-80AE-3B9876A86AEC}" srcOrd="1" destOrd="0" presId="urn:microsoft.com/office/officeart/2005/8/layout/orgChart1"/>
    <dgm:cxn modelId="{1827A13F-7781-473C-B034-B3662670A7B5}" type="presParOf" srcId="{49A6CE69-414C-446A-9DBC-7ADC635A8D19}" destId="{00A3868B-7D25-45B5-AEBF-ADF196C64EFA}" srcOrd="1" destOrd="0" presId="urn:microsoft.com/office/officeart/2005/8/layout/orgChart1"/>
    <dgm:cxn modelId="{11E972FD-1FAA-4852-9F43-07C0F47577ED}" type="presParOf" srcId="{00A3868B-7D25-45B5-AEBF-ADF196C64EFA}" destId="{37220B66-16AC-4249-8CC6-A573584C8DBE}" srcOrd="0" destOrd="0" presId="urn:microsoft.com/office/officeart/2005/8/layout/orgChart1"/>
    <dgm:cxn modelId="{8DB2135A-C2DA-45BF-BE0C-5BEF477FC08B}" type="presParOf" srcId="{00A3868B-7D25-45B5-AEBF-ADF196C64EFA}" destId="{8FCCABDD-674E-46F5-A157-F2D4DA6AD299}" srcOrd="1" destOrd="0" presId="urn:microsoft.com/office/officeart/2005/8/layout/orgChart1"/>
    <dgm:cxn modelId="{7698DBE0-44EF-4235-BB3F-E7934A11F6CC}" type="presParOf" srcId="{8FCCABDD-674E-46F5-A157-F2D4DA6AD299}" destId="{E4BECBBD-25A8-414A-84E5-2D9D207A8390}" srcOrd="0" destOrd="0" presId="urn:microsoft.com/office/officeart/2005/8/layout/orgChart1"/>
    <dgm:cxn modelId="{52897B89-ABFC-4593-B757-7517EE4323AC}" type="presParOf" srcId="{E4BECBBD-25A8-414A-84E5-2D9D207A8390}" destId="{53F31541-8601-483B-AE4D-1DC3CE79EFDB}" srcOrd="0" destOrd="0" presId="urn:microsoft.com/office/officeart/2005/8/layout/orgChart1"/>
    <dgm:cxn modelId="{329E9C2E-1376-4A93-9D47-71147C9D9E80}" type="presParOf" srcId="{E4BECBBD-25A8-414A-84E5-2D9D207A8390}" destId="{325934FB-F1E9-4622-B763-C188378DA612}" srcOrd="1" destOrd="0" presId="urn:microsoft.com/office/officeart/2005/8/layout/orgChart1"/>
    <dgm:cxn modelId="{A7C584C0-A46F-4BC0-BF44-A715822D1343}" type="presParOf" srcId="{8FCCABDD-674E-46F5-A157-F2D4DA6AD299}" destId="{21707408-BFED-460C-8080-FBDEE04C2D88}" srcOrd="1" destOrd="0" presId="urn:microsoft.com/office/officeart/2005/8/layout/orgChart1"/>
    <dgm:cxn modelId="{B549961A-654F-447C-B17D-667011085825}" type="presParOf" srcId="{8FCCABDD-674E-46F5-A157-F2D4DA6AD299}" destId="{8BF14C49-FD38-435A-8971-0B39B4288727}" srcOrd="2" destOrd="0" presId="urn:microsoft.com/office/officeart/2005/8/layout/orgChart1"/>
    <dgm:cxn modelId="{3388DA8E-A5E0-4468-851A-10B104908BAD}" type="presParOf" srcId="{49A6CE69-414C-446A-9DBC-7ADC635A8D19}" destId="{F5AAB1BF-DC0D-41D6-8E64-2627D24C0118}" srcOrd="2" destOrd="0" presId="urn:microsoft.com/office/officeart/2005/8/layout/orgChart1"/>
    <dgm:cxn modelId="{AFA699F4-8712-4E76-8FB2-80BBEAFD368F}" type="presParOf" srcId="{4A4ADE36-A758-49F7-BAC3-24FB24782C4F}" destId="{97647E87-E4DF-42BF-B9A8-6C1C3EB5F321}" srcOrd="8" destOrd="0" presId="urn:microsoft.com/office/officeart/2005/8/layout/orgChart1"/>
    <dgm:cxn modelId="{FC31D6F7-2E2A-40C6-A309-E6628D7B9B73}" type="presParOf" srcId="{4A4ADE36-A758-49F7-BAC3-24FB24782C4F}" destId="{92CE50FF-0A1B-4B8D-AC0D-69D46C5DCD22}" srcOrd="9" destOrd="0" presId="urn:microsoft.com/office/officeart/2005/8/layout/orgChart1"/>
    <dgm:cxn modelId="{AFCBB0B3-D743-42C5-8DD9-78CD12ADC3FD}" type="presParOf" srcId="{92CE50FF-0A1B-4B8D-AC0D-69D46C5DCD22}" destId="{4E18565E-27CB-4469-AAA6-5D494E3B5768}" srcOrd="0" destOrd="0" presId="urn:microsoft.com/office/officeart/2005/8/layout/orgChart1"/>
    <dgm:cxn modelId="{FA5E5373-4765-4623-B8D5-CAE63778C77F}" type="presParOf" srcId="{4E18565E-27CB-4469-AAA6-5D494E3B5768}" destId="{FE565E05-7AF0-4FC1-96E6-EBC60875F8FE}" srcOrd="0" destOrd="0" presId="urn:microsoft.com/office/officeart/2005/8/layout/orgChart1"/>
    <dgm:cxn modelId="{997A78BF-3ABB-4617-9160-1058F6B41839}" type="presParOf" srcId="{4E18565E-27CB-4469-AAA6-5D494E3B5768}" destId="{EB6FCAD7-869B-47F3-9E24-84A5F7E4BB2D}" srcOrd="1" destOrd="0" presId="urn:microsoft.com/office/officeart/2005/8/layout/orgChart1"/>
    <dgm:cxn modelId="{E6092D4F-90B5-4966-811C-4AA31720A9BD}" type="presParOf" srcId="{92CE50FF-0A1B-4B8D-AC0D-69D46C5DCD22}" destId="{A9A42FCE-0558-49ED-9EE2-310CF071CF7A}" srcOrd="1" destOrd="0" presId="urn:microsoft.com/office/officeart/2005/8/layout/orgChart1"/>
    <dgm:cxn modelId="{ADC7FA02-09BE-43C5-B8C1-489F6F1F685C}" type="presParOf" srcId="{A9A42FCE-0558-49ED-9EE2-310CF071CF7A}" destId="{EBF0578A-D4E3-4E1B-B607-1753B7A86451}" srcOrd="0" destOrd="0" presId="urn:microsoft.com/office/officeart/2005/8/layout/orgChart1"/>
    <dgm:cxn modelId="{3E6C4367-8F6B-4039-93FD-22D1C2606CF7}" type="presParOf" srcId="{A9A42FCE-0558-49ED-9EE2-310CF071CF7A}" destId="{41B16B9A-5771-41E9-96C4-22298A470DB5}" srcOrd="1" destOrd="0" presId="urn:microsoft.com/office/officeart/2005/8/layout/orgChart1"/>
    <dgm:cxn modelId="{80A5D9F7-18F1-42F3-8B9A-9AC638B5C0E6}" type="presParOf" srcId="{41B16B9A-5771-41E9-96C4-22298A470DB5}" destId="{FB849A4A-0AC7-4C3B-AEBE-12A28395F2B5}" srcOrd="0" destOrd="0" presId="urn:microsoft.com/office/officeart/2005/8/layout/orgChart1"/>
    <dgm:cxn modelId="{9BCEB915-4D9A-4626-89DE-83180769ECD0}" type="presParOf" srcId="{FB849A4A-0AC7-4C3B-AEBE-12A28395F2B5}" destId="{6DE9B9CF-E891-4894-9639-34D468184D6C}" srcOrd="0" destOrd="0" presId="urn:microsoft.com/office/officeart/2005/8/layout/orgChart1"/>
    <dgm:cxn modelId="{CFDEDFC7-5C23-4C44-9F2C-CEFA2D84B3B1}" type="presParOf" srcId="{FB849A4A-0AC7-4C3B-AEBE-12A28395F2B5}" destId="{1E9E5691-D4AE-4F47-B7CB-3EBF74FFAF7A}" srcOrd="1" destOrd="0" presId="urn:microsoft.com/office/officeart/2005/8/layout/orgChart1"/>
    <dgm:cxn modelId="{E19892C9-86DE-4795-8C15-190506E5A0CB}" type="presParOf" srcId="{41B16B9A-5771-41E9-96C4-22298A470DB5}" destId="{0C350EFC-029D-441B-81BB-CDEB74D6FA3F}" srcOrd="1" destOrd="0" presId="urn:microsoft.com/office/officeart/2005/8/layout/orgChart1"/>
    <dgm:cxn modelId="{B13BBA59-D47F-4DC1-A26E-8B2466D790D4}" type="presParOf" srcId="{41B16B9A-5771-41E9-96C4-22298A470DB5}" destId="{85CEC9FE-0F29-4E9C-81DD-EF3D3381AC33}" srcOrd="2" destOrd="0" presId="urn:microsoft.com/office/officeart/2005/8/layout/orgChart1"/>
    <dgm:cxn modelId="{EF5608E5-28E6-40E9-84AF-490DE2D06994}" type="presParOf" srcId="{A9A42FCE-0558-49ED-9EE2-310CF071CF7A}" destId="{9D27C17B-B2BC-49F5-982B-9B4502361C08}" srcOrd="2" destOrd="0" presId="urn:microsoft.com/office/officeart/2005/8/layout/orgChart1"/>
    <dgm:cxn modelId="{929CDE21-08D5-4348-9442-4E605AABE83B}" type="presParOf" srcId="{A9A42FCE-0558-49ED-9EE2-310CF071CF7A}" destId="{B72FC311-7BA3-4D0A-B8F6-1CAAE50E2E24}" srcOrd="3" destOrd="0" presId="urn:microsoft.com/office/officeart/2005/8/layout/orgChart1"/>
    <dgm:cxn modelId="{593001D2-4DBC-457F-B77F-0C5701A192B3}" type="presParOf" srcId="{B72FC311-7BA3-4D0A-B8F6-1CAAE50E2E24}" destId="{BDF29769-9B17-4F6E-BCBB-7DADEF890382}" srcOrd="0" destOrd="0" presId="urn:microsoft.com/office/officeart/2005/8/layout/orgChart1"/>
    <dgm:cxn modelId="{1E721FEE-8943-4184-8A19-BDFE3AFF7913}" type="presParOf" srcId="{BDF29769-9B17-4F6E-BCBB-7DADEF890382}" destId="{5C3F49F3-09AD-4619-9C57-3E40FD7BE572}" srcOrd="0" destOrd="0" presId="urn:microsoft.com/office/officeart/2005/8/layout/orgChart1"/>
    <dgm:cxn modelId="{E642BE29-D367-404F-A265-1AA3A3808255}" type="presParOf" srcId="{BDF29769-9B17-4F6E-BCBB-7DADEF890382}" destId="{B85B4F64-8142-42A8-8D78-0B831BFC76C8}" srcOrd="1" destOrd="0" presId="urn:microsoft.com/office/officeart/2005/8/layout/orgChart1"/>
    <dgm:cxn modelId="{1A099C66-05B1-47A7-AE9D-CCC4F58EAB8A}" type="presParOf" srcId="{B72FC311-7BA3-4D0A-B8F6-1CAAE50E2E24}" destId="{C07075F2-8BA1-4A03-AC95-DDA16CEEFB8E}" srcOrd="1" destOrd="0" presId="urn:microsoft.com/office/officeart/2005/8/layout/orgChart1"/>
    <dgm:cxn modelId="{6DB6ABB9-8C46-4CBD-B900-290197E65683}" type="presParOf" srcId="{B72FC311-7BA3-4D0A-B8F6-1CAAE50E2E24}" destId="{2B651E16-3DBA-44E4-A957-7E998861BBFC}" srcOrd="2" destOrd="0" presId="urn:microsoft.com/office/officeart/2005/8/layout/orgChart1"/>
    <dgm:cxn modelId="{91F08A05-F37F-4110-A07B-893AD291F4AB}" type="presParOf" srcId="{A9A42FCE-0558-49ED-9EE2-310CF071CF7A}" destId="{B16082CD-915E-40F3-AC10-9F1F2D3F8B41}" srcOrd="4" destOrd="0" presId="urn:microsoft.com/office/officeart/2005/8/layout/orgChart1"/>
    <dgm:cxn modelId="{A8634963-3631-4A4B-84B0-5D6D49F860BF}" type="presParOf" srcId="{A9A42FCE-0558-49ED-9EE2-310CF071CF7A}" destId="{67242A5F-5C8F-4C45-84D2-C514A75DDEAF}" srcOrd="5" destOrd="0" presId="urn:microsoft.com/office/officeart/2005/8/layout/orgChart1"/>
    <dgm:cxn modelId="{711A3C90-7E9D-4978-88B7-DB2D2E090A81}" type="presParOf" srcId="{67242A5F-5C8F-4C45-84D2-C514A75DDEAF}" destId="{65F04255-6B18-4451-990E-61DC873F815E}" srcOrd="0" destOrd="0" presId="urn:microsoft.com/office/officeart/2005/8/layout/orgChart1"/>
    <dgm:cxn modelId="{FD1EC5FF-6BA9-4DE6-8552-51AE2E473BA0}" type="presParOf" srcId="{65F04255-6B18-4451-990E-61DC873F815E}" destId="{C2CC00B1-0B9A-43A2-A8DF-8F33403A3BB0}" srcOrd="0" destOrd="0" presId="urn:microsoft.com/office/officeart/2005/8/layout/orgChart1"/>
    <dgm:cxn modelId="{82DFF256-738C-41ED-ABBB-364758E2827E}" type="presParOf" srcId="{65F04255-6B18-4451-990E-61DC873F815E}" destId="{A4E61607-12FC-43CF-AF23-8A99DCBA1664}" srcOrd="1" destOrd="0" presId="urn:microsoft.com/office/officeart/2005/8/layout/orgChart1"/>
    <dgm:cxn modelId="{C20FB58E-547E-4A5C-B0C7-4BBEC2EF2560}" type="presParOf" srcId="{67242A5F-5C8F-4C45-84D2-C514A75DDEAF}" destId="{42AD30A9-7A6E-458E-8561-3227324CB56C}" srcOrd="1" destOrd="0" presId="urn:microsoft.com/office/officeart/2005/8/layout/orgChart1"/>
    <dgm:cxn modelId="{270C7E49-EDF8-453A-9087-486570968DC8}" type="presParOf" srcId="{67242A5F-5C8F-4C45-84D2-C514A75DDEAF}" destId="{A1B68EE5-52D1-4632-8A94-66FB2884ED41}" srcOrd="2" destOrd="0" presId="urn:microsoft.com/office/officeart/2005/8/layout/orgChart1"/>
    <dgm:cxn modelId="{FD8C173D-87AA-4857-B784-0FCFEFB4E731}" type="presParOf" srcId="{92CE50FF-0A1B-4B8D-AC0D-69D46C5DCD22}" destId="{FE5E0295-DF53-4E14-8A80-74550F19A0E7}" srcOrd="2" destOrd="0" presId="urn:microsoft.com/office/officeart/2005/8/layout/orgChart1"/>
    <dgm:cxn modelId="{6C0680AA-4401-49A2-BAFE-65F04FB56AF5}" type="presParOf" srcId="{4BEFFE87-D5F5-42A2-807D-B90B31D7D5A6}" destId="{65A4F231-8515-4A31-BB27-BBD5EB59BC2A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E0E01E-07A7-49EB-A918-EA31D87095B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E22824-18FC-4041-87B3-812D5C420A56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Museum</a:t>
          </a:r>
          <a:r>
            <a:rPr lang="en-US" sz="1400" dirty="0"/>
            <a:t>                                        </a:t>
          </a:r>
          <a:r>
            <a:rPr lang="en-US" sz="1300" b="1" dirty="0">
              <a:latin typeface="Arial" panose="020B0604020202020204" pitchFamily="34" charset="0"/>
              <a:cs typeface="Arial" panose="020B0604020202020204" pitchFamily="34" charset="0"/>
            </a:rPr>
            <a:t>Amanda Townsend  -  Director</a:t>
          </a:r>
        </a:p>
      </dgm:t>
    </dgm:pt>
    <dgm:pt modelId="{03B5D39D-9A9D-44CE-B82C-3285D39564C9}" type="parTrans" cxnId="{E71ECB7E-E62D-4720-9824-2F6E2A750158}">
      <dgm:prSet/>
      <dgm:spPr/>
      <dgm:t>
        <a:bodyPr/>
        <a:lstStyle/>
        <a:p>
          <a:endParaRPr lang="en-US"/>
        </a:p>
      </dgm:t>
    </dgm:pt>
    <dgm:pt modelId="{55D64D9F-7EDF-43FA-B9AB-8EBDDAD44E57}" type="sibTrans" cxnId="{E71ECB7E-E62D-4720-9824-2F6E2A750158}">
      <dgm:prSet/>
      <dgm:spPr/>
      <dgm:t>
        <a:bodyPr/>
        <a:lstStyle/>
        <a:p>
          <a:endParaRPr lang="en-US"/>
        </a:p>
      </dgm:t>
    </dgm:pt>
    <dgm:pt modelId="{32581DD6-0FF1-4F5B-A410-88EAA1268E9E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200" b="1" dirty="0">
              <a:solidFill>
                <a:srgbClr val="FFFF00"/>
              </a:solidFill>
            </a:rPr>
            <a:t>Collier Museum At Government Center    </a:t>
          </a:r>
          <a:r>
            <a:rPr lang="en-US" sz="1000" b="1" dirty="0">
              <a:solidFill>
                <a:schemeClr val="bg1"/>
              </a:solidFill>
            </a:rPr>
            <a:t>Museum Manager        </a:t>
          </a:r>
          <a:r>
            <a:rPr lang="en-US" sz="1000" b="1" dirty="0">
              <a:solidFill>
                <a:srgbClr val="FF0000"/>
              </a:solidFill>
            </a:rPr>
            <a:t>Vacant</a:t>
          </a:r>
        </a:p>
      </dgm:t>
    </dgm:pt>
    <dgm:pt modelId="{66D33C07-2DAE-4ACE-A16E-A2C355608E68}" type="parTrans" cxnId="{991CB385-6502-4870-AF3A-38DF2A3127D1}">
      <dgm:prSet/>
      <dgm:spPr/>
      <dgm:t>
        <a:bodyPr/>
        <a:lstStyle/>
        <a:p>
          <a:endParaRPr lang="en-US"/>
        </a:p>
      </dgm:t>
    </dgm:pt>
    <dgm:pt modelId="{8B8A9ABB-6C56-4C44-B80C-63C3FE33326F}" type="sibTrans" cxnId="{991CB385-6502-4870-AF3A-38DF2A3127D1}">
      <dgm:prSet/>
      <dgm:spPr/>
      <dgm:t>
        <a:bodyPr/>
        <a:lstStyle/>
        <a:p>
          <a:endParaRPr lang="en-US"/>
        </a:p>
      </dgm:t>
    </dgm:pt>
    <dgm:pt modelId="{CAAC44B8-7496-4CF7-A7E9-A9DD85B0B6B0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200" b="1" dirty="0">
              <a:solidFill>
                <a:srgbClr val="FFFF00"/>
              </a:solidFill>
            </a:rPr>
            <a:t>Immokalee Museum</a:t>
          </a:r>
          <a:r>
            <a:rPr lang="en-US" sz="900" b="1" dirty="0">
              <a:solidFill>
                <a:schemeClr val="bg1"/>
              </a:solidFill>
            </a:rPr>
            <a:t>      </a:t>
          </a:r>
          <a:r>
            <a:rPr lang="en-US" sz="1000" b="1" dirty="0">
              <a:solidFill>
                <a:schemeClr val="bg1"/>
              </a:solidFill>
            </a:rPr>
            <a:t>Museum Manager            Hellen Midney</a:t>
          </a:r>
          <a:endParaRPr lang="en-US" sz="1000" b="1" dirty="0">
            <a:solidFill>
              <a:srgbClr val="FFFF00"/>
            </a:solidFill>
          </a:endParaRPr>
        </a:p>
      </dgm:t>
    </dgm:pt>
    <dgm:pt modelId="{EDF7A076-61E1-4260-87D6-1EDA14D6E395}" type="parTrans" cxnId="{F882E59D-1A71-4580-B396-9A1CC5984F1B}">
      <dgm:prSet/>
      <dgm:spPr/>
      <dgm:t>
        <a:bodyPr/>
        <a:lstStyle/>
        <a:p>
          <a:endParaRPr lang="en-US"/>
        </a:p>
      </dgm:t>
    </dgm:pt>
    <dgm:pt modelId="{DA1A7251-92EC-45F1-A9AA-25393D69144F}" type="sibTrans" cxnId="{F882E59D-1A71-4580-B396-9A1CC5984F1B}">
      <dgm:prSet/>
      <dgm:spPr/>
      <dgm:t>
        <a:bodyPr/>
        <a:lstStyle/>
        <a:p>
          <a:endParaRPr lang="en-US"/>
        </a:p>
      </dgm:t>
    </dgm:pt>
    <dgm:pt modelId="{5F2DCEE5-90F3-401C-BF91-1E77F1CC1627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200" b="1" dirty="0">
              <a:solidFill>
                <a:srgbClr val="FFFF00"/>
              </a:solidFill>
            </a:rPr>
            <a:t>Museum of the Everglades</a:t>
          </a:r>
          <a:r>
            <a:rPr lang="en-US" sz="1200" b="1" dirty="0">
              <a:solidFill>
                <a:schemeClr val="bg1"/>
              </a:solidFill>
            </a:rPr>
            <a:t>   </a:t>
          </a:r>
          <a:r>
            <a:rPr lang="en-US" sz="1000" b="1" dirty="0">
              <a:solidFill>
                <a:schemeClr val="bg1"/>
              </a:solidFill>
            </a:rPr>
            <a:t>      Museum Manager            Thomas Lockyear</a:t>
          </a:r>
          <a:endParaRPr lang="en-US" sz="1000" dirty="0"/>
        </a:p>
      </dgm:t>
    </dgm:pt>
    <dgm:pt modelId="{902FB180-DB10-490C-A5AC-5FC5B91012AD}" type="parTrans" cxnId="{C287FE8E-9382-43D8-A8F7-4A7745CAD6E2}">
      <dgm:prSet/>
      <dgm:spPr/>
      <dgm:t>
        <a:bodyPr/>
        <a:lstStyle/>
        <a:p>
          <a:endParaRPr lang="en-US"/>
        </a:p>
      </dgm:t>
    </dgm:pt>
    <dgm:pt modelId="{BB6F0C9D-B5C6-4ADB-B2DC-59D4E82CDD02}" type="sibTrans" cxnId="{C287FE8E-9382-43D8-A8F7-4A7745CAD6E2}">
      <dgm:prSet/>
      <dgm:spPr/>
      <dgm:t>
        <a:bodyPr/>
        <a:lstStyle/>
        <a:p>
          <a:endParaRPr lang="en-US"/>
        </a:p>
      </dgm:t>
    </dgm:pt>
    <dgm:pt modelId="{146C1788-223E-4827-AF96-903AB85992C6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900" b="1" dirty="0"/>
            <a:t>Admin. Support Spec. II </a:t>
          </a:r>
          <a:r>
            <a:rPr lang="en-US" sz="900" dirty="0"/>
            <a:t>      Adrian Otero</a:t>
          </a:r>
        </a:p>
      </dgm:t>
    </dgm:pt>
    <dgm:pt modelId="{FDE4B7BF-4A29-4D0F-8A80-BA7B86D81281}" type="parTrans" cxnId="{C4898987-CCD9-4EBB-82C9-1C2A1D324D7B}">
      <dgm:prSet/>
      <dgm:spPr/>
      <dgm:t>
        <a:bodyPr/>
        <a:lstStyle/>
        <a:p>
          <a:endParaRPr lang="en-US"/>
        </a:p>
      </dgm:t>
    </dgm:pt>
    <dgm:pt modelId="{B6527E8F-EBE4-4F64-8103-B9E9CB6984A3}" type="sibTrans" cxnId="{C4898987-CCD9-4EBB-82C9-1C2A1D324D7B}">
      <dgm:prSet/>
      <dgm:spPr/>
      <dgm:t>
        <a:bodyPr/>
        <a:lstStyle/>
        <a:p>
          <a:endParaRPr lang="en-US"/>
        </a:p>
      </dgm:t>
    </dgm:pt>
    <dgm:pt modelId="{85F20098-5A1B-4DC0-83A0-40722AAEED17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200" b="1" dirty="0">
              <a:solidFill>
                <a:srgbClr val="FFFF00"/>
              </a:solidFill>
            </a:rPr>
            <a:t>Marco Island Museum </a:t>
          </a:r>
          <a:r>
            <a:rPr lang="en-US" sz="1200" b="1" dirty="0">
              <a:solidFill>
                <a:schemeClr val="bg1"/>
              </a:solidFill>
            </a:rPr>
            <a:t>          </a:t>
          </a:r>
          <a:r>
            <a:rPr lang="en-US" sz="1000" b="1" dirty="0">
              <a:solidFill>
                <a:schemeClr val="bg1"/>
              </a:solidFill>
            </a:rPr>
            <a:t>Museum Manager            Rebecca Mazeroski</a:t>
          </a:r>
          <a:endParaRPr lang="en-US" sz="1300" dirty="0"/>
        </a:p>
      </dgm:t>
    </dgm:pt>
    <dgm:pt modelId="{46E54814-1FEE-4BEF-A867-3AE35A1D5746}" type="parTrans" cxnId="{7156F212-44F4-4917-9281-DB7F27F880A6}">
      <dgm:prSet/>
      <dgm:spPr/>
      <dgm:t>
        <a:bodyPr/>
        <a:lstStyle/>
        <a:p>
          <a:endParaRPr lang="en-US"/>
        </a:p>
      </dgm:t>
    </dgm:pt>
    <dgm:pt modelId="{A3439A85-8996-4C28-863D-0A9A59B7D100}" type="sibTrans" cxnId="{7156F212-44F4-4917-9281-DB7F27F880A6}">
      <dgm:prSet/>
      <dgm:spPr/>
      <dgm:t>
        <a:bodyPr/>
        <a:lstStyle/>
        <a:p>
          <a:endParaRPr lang="en-US"/>
        </a:p>
      </dgm:t>
    </dgm:pt>
    <dgm:pt modelId="{0AF54AF7-D55E-4274-BB50-1BB1445B1F4E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200" b="1" dirty="0">
              <a:solidFill>
                <a:srgbClr val="FFFF00"/>
              </a:solidFill>
            </a:rPr>
            <a:t>Naples Depot Museum </a:t>
          </a:r>
          <a:r>
            <a:rPr lang="en-US" sz="1200" b="1" dirty="0">
              <a:solidFill>
                <a:schemeClr val="bg1"/>
              </a:solidFill>
            </a:rPr>
            <a:t>          </a:t>
          </a:r>
          <a:r>
            <a:rPr lang="en-US" sz="1000" b="1" dirty="0">
              <a:solidFill>
                <a:schemeClr val="bg1"/>
              </a:solidFill>
            </a:rPr>
            <a:t>Museum Manager            Lisa Marciano</a:t>
          </a:r>
          <a:endParaRPr lang="en-US" sz="1000" dirty="0"/>
        </a:p>
      </dgm:t>
    </dgm:pt>
    <dgm:pt modelId="{8F417C30-109E-4F5A-B9B0-A9A4DDD656DC}" type="parTrans" cxnId="{1FB65202-D23C-4695-BB3E-77995B807FCD}">
      <dgm:prSet/>
      <dgm:spPr/>
      <dgm:t>
        <a:bodyPr/>
        <a:lstStyle/>
        <a:p>
          <a:endParaRPr lang="en-US"/>
        </a:p>
      </dgm:t>
    </dgm:pt>
    <dgm:pt modelId="{A1A29703-8DEA-4285-876B-D762389427D9}" type="sibTrans" cxnId="{1FB65202-D23C-4695-BB3E-77995B807FCD}">
      <dgm:prSet/>
      <dgm:spPr/>
      <dgm:t>
        <a:bodyPr/>
        <a:lstStyle/>
        <a:p>
          <a:endParaRPr lang="en-US"/>
        </a:p>
      </dgm:t>
    </dgm:pt>
    <dgm:pt modelId="{354E1771-C7D9-4681-83BA-4B40A88822CE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900" b="1" dirty="0"/>
            <a:t>General Maint. Spec. II</a:t>
          </a:r>
          <a:r>
            <a:rPr lang="en-US" sz="900" dirty="0"/>
            <a:t>  Rudy Campbell</a:t>
          </a:r>
        </a:p>
      </dgm:t>
    </dgm:pt>
    <dgm:pt modelId="{0E8397CC-C164-4652-A79B-D4216F2EFB62}" type="parTrans" cxnId="{46A9A6F1-60D2-4F06-B214-2F610C86C893}">
      <dgm:prSet/>
      <dgm:spPr/>
      <dgm:t>
        <a:bodyPr/>
        <a:lstStyle/>
        <a:p>
          <a:endParaRPr lang="en-US"/>
        </a:p>
      </dgm:t>
    </dgm:pt>
    <dgm:pt modelId="{FD786315-23C4-4146-87EB-041A683B739C}" type="sibTrans" cxnId="{46A9A6F1-60D2-4F06-B214-2F610C86C893}">
      <dgm:prSet/>
      <dgm:spPr/>
      <dgm:t>
        <a:bodyPr/>
        <a:lstStyle/>
        <a:p>
          <a:endParaRPr lang="en-US"/>
        </a:p>
      </dgm:t>
    </dgm:pt>
    <dgm:pt modelId="{14875928-F230-499F-A383-9618F0D2EEAB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900" b="1" dirty="0"/>
            <a:t>Museum Assistant I </a:t>
          </a:r>
          <a:r>
            <a:rPr lang="en-US" sz="900" dirty="0"/>
            <a:t>  Mathew Anderson</a:t>
          </a:r>
        </a:p>
      </dgm:t>
    </dgm:pt>
    <dgm:pt modelId="{5FA4E56C-97AA-401D-91D7-8F2DD77D55D6}" type="parTrans" cxnId="{2DC37A6C-5DA1-4AE7-AE5A-63723E71FC6B}">
      <dgm:prSet/>
      <dgm:spPr/>
      <dgm:t>
        <a:bodyPr/>
        <a:lstStyle/>
        <a:p>
          <a:endParaRPr lang="en-US"/>
        </a:p>
      </dgm:t>
    </dgm:pt>
    <dgm:pt modelId="{5D7DFCC3-E9C0-45B3-8843-88B3EFA44A2C}" type="sibTrans" cxnId="{2DC37A6C-5DA1-4AE7-AE5A-63723E71FC6B}">
      <dgm:prSet/>
      <dgm:spPr/>
      <dgm:t>
        <a:bodyPr/>
        <a:lstStyle/>
        <a:p>
          <a:endParaRPr lang="en-US"/>
        </a:p>
      </dgm:t>
    </dgm:pt>
    <dgm:pt modelId="{C630AD36-9743-445C-927D-30E2EEEA3358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900" b="1" dirty="0"/>
            <a:t>Museum Assistant I </a:t>
          </a:r>
          <a:r>
            <a:rPr lang="en-US" sz="900" dirty="0"/>
            <a:t>        Gail Davenport</a:t>
          </a:r>
        </a:p>
      </dgm:t>
    </dgm:pt>
    <dgm:pt modelId="{1E134F10-6427-4030-8FCA-8822DD211B18}" type="parTrans" cxnId="{5C6DD171-81A0-4F02-84D0-369725844003}">
      <dgm:prSet/>
      <dgm:spPr/>
      <dgm:t>
        <a:bodyPr/>
        <a:lstStyle/>
        <a:p>
          <a:endParaRPr lang="en-US"/>
        </a:p>
      </dgm:t>
    </dgm:pt>
    <dgm:pt modelId="{FC466323-4108-4B8F-9504-A17F79DD1E61}" type="sibTrans" cxnId="{5C6DD171-81A0-4F02-84D0-369725844003}">
      <dgm:prSet/>
      <dgm:spPr/>
      <dgm:t>
        <a:bodyPr/>
        <a:lstStyle/>
        <a:p>
          <a:endParaRPr lang="en-US"/>
        </a:p>
      </dgm:t>
    </dgm:pt>
    <dgm:pt modelId="{CE5461A7-F88D-4C0C-BD60-1EDE16EF3C56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900" b="1" dirty="0"/>
            <a:t>Museum Assistant I </a:t>
          </a:r>
          <a:r>
            <a:rPr lang="en-US" sz="900" dirty="0"/>
            <a:t>  Rebecca Coffman</a:t>
          </a:r>
        </a:p>
      </dgm:t>
    </dgm:pt>
    <dgm:pt modelId="{72C5E3ED-3E6A-4E3E-A38F-A1E8635E1D97}" type="parTrans" cxnId="{EEBD547E-1972-4D8D-AD5C-EB0124C4AA7B}">
      <dgm:prSet/>
      <dgm:spPr/>
      <dgm:t>
        <a:bodyPr/>
        <a:lstStyle/>
        <a:p>
          <a:endParaRPr lang="en-US"/>
        </a:p>
      </dgm:t>
    </dgm:pt>
    <dgm:pt modelId="{0357C89B-3A39-4C44-8127-BD4055563C9F}" type="sibTrans" cxnId="{EEBD547E-1972-4D8D-AD5C-EB0124C4AA7B}">
      <dgm:prSet/>
      <dgm:spPr/>
      <dgm:t>
        <a:bodyPr/>
        <a:lstStyle/>
        <a:p>
          <a:endParaRPr lang="en-US"/>
        </a:p>
      </dgm:t>
    </dgm:pt>
    <dgm:pt modelId="{85AFBA65-5B30-44A2-9E73-D44A55CBC449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900" b="1" dirty="0"/>
            <a:t>General Maint. Spec. II </a:t>
          </a:r>
          <a:r>
            <a:rPr lang="en-US" sz="900" dirty="0"/>
            <a:t>          Jim Noe</a:t>
          </a:r>
        </a:p>
      </dgm:t>
    </dgm:pt>
    <dgm:pt modelId="{E02D066C-94AC-4257-9CE3-83787B4B2FDA}" type="parTrans" cxnId="{6B8B6F68-0270-44DF-A0B8-AC598F152C5C}">
      <dgm:prSet/>
      <dgm:spPr/>
      <dgm:t>
        <a:bodyPr/>
        <a:lstStyle/>
        <a:p>
          <a:endParaRPr lang="en-US"/>
        </a:p>
      </dgm:t>
    </dgm:pt>
    <dgm:pt modelId="{0128A1C7-98E8-42EF-8A6C-7ADC85592027}" type="sibTrans" cxnId="{6B8B6F68-0270-44DF-A0B8-AC598F152C5C}">
      <dgm:prSet/>
      <dgm:spPr/>
      <dgm:t>
        <a:bodyPr/>
        <a:lstStyle/>
        <a:p>
          <a:endParaRPr lang="en-US"/>
        </a:p>
      </dgm:t>
    </dgm:pt>
    <dgm:pt modelId="{0C83B170-523C-40FD-BB39-DEE11221B8DD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200" b="1" dirty="0">
              <a:solidFill>
                <a:srgbClr val="FFFF00"/>
              </a:solidFill>
            </a:rPr>
            <a:t>Museum Collections</a:t>
          </a:r>
          <a:r>
            <a:rPr lang="en-US" sz="800" b="1" dirty="0">
              <a:solidFill>
                <a:srgbClr val="FFFF00"/>
              </a:solidFill>
            </a:rPr>
            <a:t>              </a:t>
          </a:r>
          <a:r>
            <a:rPr lang="en-US" sz="1000" b="1" dirty="0"/>
            <a:t>Curator - Collections               Jennifer Guida</a:t>
          </a:r>
          <a:endParaRPr lang="en-US" sz="800" b="1" dirty="0"/>
        </a:p>
      </dgm:t>
    </dgm:pt>
    <dgm:pt modelId="{56D3A348-472D-4D0E-8E33-34126E4F6E74}" type="parTrans" cxnId="{91D1CFEF-228D-495A-A102-CD7D0A5EDA57}">
      <dgm:prSet/>
      <dgm:spPr/>
      <dgm:t>
        <a:bodyPr/>
        <a:lstStyle/>
        <a:p>
          <a:endParaRPr lang="en-US"/>
        </a:p>
      </dgm:t>
    </dgm:pt>
    <dgm:pt modelId="{788A7A3A-3D1B-44C4-A6AA-4A6248995D99}" type="sibTrans" cxnId="{91D1CFEF-228D-495A-A102-CD7D0A5EDA57}">
      <dgm:prSet/>
      <dgm:spPr/>
      <dgm:t>
        <a:bodyPr/>
        <a:lstStyle/>
        <a:p>
          <a:endParaRPr lang="en-US"/>
        </a:p>
      </dgm:t>
    </dgm:pt>
    <dgm:pt modelId="{730293C2-59D6-4BB2-ACE5-4576CEA2BA39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900" b="1" dirty="0">
              <a:solidFill>
                <a:srgbClr val="FFFF00"/>
              </a:solidFill>
            </a:rPr>
            <a:t>  </a:t>
          </a:r>
          <a:r>
            <a:rPr lang="en-US" sz="1200" b="1" dirty="0">
              <a:solidFill>
                <a:srgbClr val="FFFF00"/>
              </a:solidFill>
            </a:rPr>
            <a:t>Museum Education    </a:t>
          </a:r>
          <a:r>
            <a:rPr lang="en-US" sz="1000" b="1" dirty="0">
              <a:solidFill>
                <a:schemeClr val="bg1"/>
              </a:solidFill>
            </a:rPr>
            <a:t>Curator - Education                 Elaina Gyure </a:t>
          </a:r>
        </a:p>
        <a:p>
          <a:r>
            <a:rPr lang="en-US" sz="1000" b="0" dirty="0">
              <a:solidFill>
                <a:schemeClr val="bg1"/>
              </a:solidFill>
            </a:rPr>
            <a:t> </a:t>
          </a:r>
          <a:r>
            <a:rPr lang="en-US" sz="850" b="1" dirty="0">
              <a:solidFill>
                <a:schemeClr val="bg1"/>
              </a:solidFill>
            </a:rPr>
            <a:t>Volunteer Cord.</a:t>
          </a:r>
          <a:r>
            <a:rPr lang="en-US" sz="850" b="0" dirty="0">
              <a:solidFill>
                <a:schemeClr val="bg1"/>
              </a:solidFill>
            </a:rPr>
            <a:t>          Karen Connetta </a:t>
          </a:r>
          <a:r>
            <a:rPr lang="en-US" sz="850" b="1" dirty="0">
              <a:solidFill>
                <a:schemeClr val="bg1"/>
              </a:solidFill>
            </a:rPr>
            <a:t>Public Info. Cord. I</a:t>
          </a:r>
          <a:r>
            <a:rPr lang="en-US" sz="850" b="0" dirty="0">
              <a:solidFill>
                <a:schemeClr val="bg1"/>
              </a:solidFill>
            </a:rPr>
            <a:t>       Rachel Sheffey</a:t>
          </a:r>
        </a:p>
      </dgm:t>
    </dgm:pt>
    <dgm:pt modelId="{B44BBE1B-BE3C-4C52-B910-809D6809B2DE}" type="parTrans" cxnId="{82C4D83E-C777-4039-8033-E9245928C416}">
      <dgm:prSet/>
      <dgm:spPr/>
      <dgm:t>
        <a:bodyPr/>
        <a:lstStyle/>
        <a:p>
          <a:endParaRPr lang="en-US"/>
        </a:p>
      </dgm:t>
    </dgm:pt>
    <dgm:pt modelId="{4B842516-C78A-4EFB-B3F5-49C21754A45C}" type="sibTrans" cxnId="{82C4D83E-C777-4039-8033-E9245928C416}">
      <dgm:prSet/>
      <dgm:spPr/>
      <dgm:t>
        <a:bodyPr/>
        <a:lstStyle/>
        <a:p>
          <a:endParaRPr lang="en-US"/>
        </a:p>
      </dgm:t>
    </dgm:pt>
    <dgm:pt modelId="{23014675-2130-4B4D-8B40-0AE0AC802C49}" type="pres">
      <dgm:prSet presAssocID="{92E0E01E-07A7-49EB-A918-EA31D87095B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93A079-354D-490F-A9DA-3D332D56F112}" type="pres">
      <dgm:prSet presAssocID="{8BE22824-18FC-4041-87B3-812D5C420A56}" presName="hierRoot1" presStyleCnt="0">
        <dgm:presLayoutVars>
          <dgm:hierBranch val="init"/>
        </dgm:presLayoutVars>
      </dgm:prSet>
      <dgm:spPr/>
    </dgm:pt>
    <dgm:pt modelId="{9A80B527-00BC-48C5-B461-970FE9F2A5BC}" type="pres">
      <dgm:prSet presAssocID="{8BE22824-18FC-4041-87B3-812D5C420A56}" presName="rootComposite1" presStyleCnt="0"/>
      <dgm:spPr/>
    </dgm:pt>
    <dgm:pt modelId="{4821811B-8D97-4C57-8AB5-C8D07BA0558C}" type="pres">
      <dgm:prSet presAssocID="{8BE22824-18FC-4041-87B3-812D5C420A56}" presName="rootText1" presStyleLbl="node0" presStyleIdx="0" presStyleCnt="3" custScaleX="155983" custScaleY="81483" custLinFactY="-27352" custLinFactNeighborX="27007" custLinFactNeighborY="-100000">
        <dgm:presLayoutVars>
          <dgm:chPref val="3"/>
        </dgm:presLayoutVars>
      </dgm:prSet>
      <dgm:spPr/>
    </dgm:pt>
    <dgm:pt modelId="{5AA22BC4-6D2A-4A5F-A76E-CAB76B835B23}" type="pres">
      <dgm:prSet presAssocID="{8BE22824-18FC-4041-87B3-812D5C420A56}" presName="rootConnector1" presStyleLbl="node1" presStyleIdx="0" presStyleCnt="0"/>
      <dgm:spPr/>
    </dgm:pt>
    <dgm:pt modelId="{D2519C05-72B6-4223-9407-E1904924DE28}" type="pres">
      <dgm:prSet presAssocID="{8BE22824-18FC-4041-87B3-812D5C420A56}" presName="hierChild2" presStyleCnt="0"/>
      <dgm:spPr/>
    </dgm:pt>
    <dgm:pt modelId="{454D9776-BB97-49DC-9409-6036CAC8DCBB}" type="pres">
      <dgm:prSet presAssocID="{66D33C07-2DAE-4ACE-A16E-A2C355608E68}" presName="Name37" presStyleLbl="parChTrans1D2" presStyleIdx="0" presStyleCnt="6"/>
      <dgm:spPr/>
    </dgm:pt>
    <dgm:pt modelId="{CEA25087-57BE-4000-8C5F-0000DF247BE7}" type="pres">
      <dgm:prSet presAssocID="{32581DD6-0FF1-4F5B-A410-88EAA1268E9E}" presName="hierRoot2" presStyleCnt="0">
        <dgm:presLayoutVars>
          <dgm:hierBranch val="init"/>
        </dgm:presLayoutVars>
      </dgm:prSet>
      <dgm:spPr/>
    </dgm:pt>
    <dgm:pt modelId="{2C974A2C-AD94-4ADB-B558-BD13069ADD2B}" type="pres">
      <dgm:prSet presAssocID="{32581DD6-0FF1-4F5B-A410-88EAA1268E9E}" presName="rootComposite" presStyleCnt="0"/>
      <dgm:spPr/>
    </dgm:pt>
    <dgm:pt modelId="{E48DF851-C6B7-4F76-90F3-D3B374A2963D}" type="pres">
      <dgm:prSet presAssocID="{32581DD6-0FF1-4F5B-A410-88EAA1268E9E}" presName="rootText" presStyleLbl="node2" presStyleIdx="0" presStyleCnt="5" custScaleX="88422" custScaleY="98981" custLinFactY="-50048" custLinFactNeighborX="14314" custLinFactNeighborY="-100000">
        <dgm:presLayoutVars>
          <dgm:chPref val="3"/>
        </dgm:presLayoutVars>
      </dgm:prSet>
      <dgm:spPr/>
    </dgm:pt>
    <dgm:pt modelId="{0D8F6D4B-5189-47F9-9DA8-40BC5900FDD0}" type="pres">
      <dgm:prSet presAssocID="{32581DD6-0FF1-4F5B-A410-88EAA1268E9E}" presName="rootConnector" presStyleLbl="node2" presStyleIdx="0" presStyleCnt="5"/>
      <dgm:spPr/>
    </dgm:pt>
    <dgm:pt modelId="{77906B60-C844-4C6E-94AB-A8ADA59B77B4}" type="pres">
      <dgm:prSet presAssocID="{32581DD6-0FF1-4F5B-A410-88EAA1268E9E}" presName="hierChild4" presStyleCnt="0"/>
      <dgm:spPr/>
    </dgm:pt>
    <dgm:pt modelId="{E6CDEF5A-8F90-43FA-967F-7CF440E3EA20}" type="pres">
      <dgm:prSet presAssocID="{E02D066C-94AC-4257-9CE3-83787B4B2FDA}" presName="Name37" presStyleLbl="parChTrans1D3" presStyleIdx="0" presStyleCnt="5"/>
      <dgm:spPr/>
    </dgm:pt>
    <dgm:pt modelId="{955897DE-2C22-47FE-9391-36A65F05935E}" type="pres">
      <dgm:prSet presAssocID="{85AFBA65-5B30-44A2-9E73-D44A55CBC449}" presName="hierRoot2" presStyleCnt="0">
        <dgm:presLayoutVars>
          <dgm:hierBranch val="init"/>
        </dgm:presLayoutVars>
      </dgm:prSet>
      <dgm:spPr/>
    </dgm:pt>
    <dgm:pt modelId="{FC9B2D10-3E32-418B-BDC5-723324DA1F19}" type="pres">
      <dgm:prSet presAssocID="{85AFBA65-5B30-44A2-9E73-D44A55CBC449}" presName="rootComposite" presStyleCnt="0"/>
      <dgm:spPr/>
    </dgm:pt>
    <dgm:pt modelId="{A0EC2CD3-7C4A-49AC-A786-84336E473FAA}" type="pres">
      <dgm:prSet presAssocID="{85AFBA65-5B30-44A2-9E73-D44A55CBC449}" presName="rootText" presStyleLbl="node3" presStyleIdx="0" presStyleCnt="5" custScaleX="77252" custScaleY="50054" custLinFactY="-37585" custLinFactNeighborX="11689" custLinFactNeighborY="-100000">
        <dgm:presLayoutVars>
          <dgm:chPref val="3"/>
        </dgm:presLayoutVars>
      </dgm:prSet>
      <dgm:spPr/>
    </dgm:pt>
    <dgm:pt modelId="{4968C58F-2CAF-4C31-9852-CFFD7C0C5492}" type="pres">
      <dgm:prSet presAssocID="{85AFBA65-5B30-44A2-9E73-D44A55CBC449}" presName="rootConnector" presStyleLbl="node3" presStyleIdx="0" presStyleCnt="5"/>
      <dgm:spPr/>
    </dgm:pt>
    <dgm:pt modelId="{15A12C8E-E8D7-4B98-A5DE-8F421D81629A}" type="pres">
      <dgm:prSet presAssocID="{85AFBA65-5B30-44A2-9E73-D44A55CBC449}" presName="hierChild4" presStyleCnt="0"/>
      <dgm:spPr/>
    </dgm:pt>
    <dgm:pt modelId="{3C5A0735-F0B5-46D3-8483-C3CA15402490}" type="pres">
      <dgm:prSet presAssocID="{85AFBA65-5B30-44A2-9E73-D44A55CBC449}" presName="hierChild5" presStyleCnt="0"/>
      <dgm:spPr/>
    </dgm:pt>
    <dgm:pt modelId="{7C00B685-966E-4DD6-906A-06E9471B30DE}" type="pres">
      <dgm:prSet presAssocID="{32581DD6-0FF1-4F5B-A410-88EAA1268E9E}" presName="hierChild5" presStyleCnt="0"/>
      <dgm:spPr/>
    </dgm:pt>
    <dgm:pt modelId="{F6F69E9B-9A08-43B0-AC3F-48D458D857DC}" type="pres">
      <dgm:prSet presAssocID="{EDF7A076-61E1-4260-87D6-1EDA14D6E395}" presName="Name37" presStyleLbl="parChTrans1D2" presStyleIdx="1" presStyleCnt="6"/>
      <dgm:spPr/>
    </dgm:pt>
    <dgm:pt modelId="{BCBB3118-4FF0-47C5-9F8D-F0B00023804C}" type="pres">
      <dgm:prSet presAssocID="{CAAC44B8-7496-4CF7-A7E9-A9DD85B0B6B0}" presName="hierRoot2" presStyleCnt="0">
        <dgm:presLayoutVars>
          <dgm:hierBranch val="init"/>
        </dgm:presLayoutVars>
      </dgm:prSet>
      <dgm:spPr/>
    </dgm:pt>
    <dgm:pt modelId="{94984DF1-E3C0-4EE5-A620-49E1F0049CCC}" type="pres">
      <dgm:prSet presAssocID="{CAAC44B8-7496-4CF7-A7E9-A9DD85B0B6B0}" presName="rootComposite" presStyleCnt="0"/>
      <dgm:spPr/>
    </dgm:pt>
    <dgm:pt modelId="{66C77000-C073-49B2-B311-637E46E78823}" type="pres">
      <dgm:prSet presAssocID="{CAAC44B8-7496-4CF7-A7E9-A9DD85B0B6B0}" presName="rootText" presStyleLbl="node2" presStyleIdx="1" presStyleCnt="5" custScaleX="88422" custScaleY="99434" custLinFactY="-50482" custLinFactNeighborX="16067" custLinFactNeighborY="-100000">
        <dgm:presLayoutVars>
          <dgm:chPref val="3"/>
        </dgm:presLayoutVars>
      </dgm:prSet>
      <dgm:spPr/>
    </dgm:pt>
    <dgm:pt modelId="{8B4DBE0A-5888-4731-83FF-69A6D7C2CFE6}" type="pres">
      <dgm:prSet presAssocID="{CAAC44B8-7496-4CF7-A7E9-A9DD85B0B6B0}" presName="rootConnector" presStyleLbl="node2" presStyleIdx="1" presStyleCnt="5"/>
      <dgm:spPr/>
    </dgm:pt>
    <dgm:pt modelId="{D668C378-5127-4896-9730-A90ED8ABFBB5}" type="pres">
      <dgm:prSet presAssocID="{CAAC44B8-7496-4CF7-A7E9-A9DD85B0B6B0}" presName="hierChild4" presStyleCnt="0"/>
      <dgm:spPr/>
    </dgm:pt>
    <dgm:pt modelId="{E4FFAEF7-28AD-4772-8EC2-AE52A7365887}" type="pres">
      <dgm:prSet presAssocID="{0E8397CC-C164-4652-A79B-D4216F2EFB62}" presName="Name37" presStyleLbl="parChTrans1D3" presStyleIdx="1" presStyleCnt="5"/>
      <dgm:spPr/>
    </dgm:pt>
    <dgm:pt modelId="{C9986AB0-63EF-41DD-AAEC-9940B85B571C}" type="pres">
      <dgm:prSet presAssocID="{354E1771-C7D9-4681-83BA-4B40A88822CE}" presName="hierRoot2" presStyleCnt="0">
        <dgm:presLayoutVars>
          <dgm:hierBranch val="init"/>
        </dgm:presLayoutVars>
      </dgm:prSet>
      <dgm:spPr/>
    </dgm:pt>
    <dgm:pt modelId="{FA2C0B33-4DDD-4B98-91E1-4A17FF0FAFE7}" type="pres">
      <dgm:prSet presAssocID="{354E1771-C7D9-4681-83BA-4B40A88822CE}" presName="rootComposite" presStyleCnt="0"/>
      <dgm:spPr/>
    </dgm:pt>
    <dgm:pt modelId="{CCAD4DCA-B6AD-41D3-AA8A-779F4E9FFCD5}" type="pres">
      <dgm:prSet presAssocID="{354E1771-C7D9-4681-83BA-4B40A88822CE}" presName="rootText" presStyleLbl="node3" presStyleIdx="1" presStyleCnt="5" custScaleX="77101" custScaleY="50502" custLinFactY="-37254" custLinFactNeighborX="12337" custLinFactNeighborY="-100000">
        <dgm:presLayoutVars>
          <dgm:chPref val="3"/>
        </dgm:presLayoutVars>
      </dgm:prSet>
      <dgm:spPr/>
    </dgm:pt>
    <dgm:pt modelId="{BDBBD926-0F62-42E6-B783-49F561F0F991}" type="pres">
      <dgm:prSet presAssocID="{354E1771-C7D9-4681-83BA-4B40A88822CE}" presName="rootConnector" presStyleLbl="node3" presStyleIdx="1" presStyleCnt="5"/>
      <dgm:spPr/>
    </dgm:pt>
    <dgm:pt modelId="{40795610-61F4-4851-B3A6-9D992E8B9936}" type="pres">
      <dgm:prSet presAssocID="{354E1771-C7D9-4681-83BA-4B40A88822CE}" presName="hierChild4" presStyleCnt="0"/>
      <dgm:spPr/>
    </dgm:pt>
    <dgm:pt modelId="{1604D6FF-F633-49B8-AA15-75691FB7F4BA}" type="pres">
      <dgm:prSet presAssocID="{354E1771-C7D9-4681-83BA-4B40A88822CE}" presName="hierChild5" presStyleCnt="0"/>
      <dgm:spPr/>
    </dgm:pt>
    <dgm:pt modelId="{4CE301F4-A899-4F7E-AD36-0D32C16968CB}" type="pres">
      <dgm:prSet presAssocID="{CAAC44B8-7496-4CF7-A7E9-A9DD85B0B6B0}" presName="hierChild5" presStyleCnt="0"/>
      <dgm:spPr/>
    </dgm:pt>
    <dgm:pt modelId="{6FBD239A-77D8-459A-814E-D810936D51D5}" type="pres">
      <dgm:prSet presAssocID="{902FB180-DB10-490C-A5AC-5FC5B91012AD}" presName="Name37" presStyleLbl="parChTrans1D2" presStyleIdx="2" presStyleCnt="6"/>
      <dgm:spPr/>
    </dgm:pt>
    <dgm:pt modelId="{BA483041-6ED4-40BB-835D-D740905C474A}" type="pres">
      <dgm:prSet presAssocID="{5F2DCEE5-90F3-401C-BF91-1E77F1CC1627}" presName="hierRoot2" presStyleCnt="0">
        <dgm:presLayoutVars>
          <dgm:hierBranch val="init"/>
        </dgm:presLayoutVars>
      </dgm:prSet>
      <dgm:spPr/>
    </dgm:pt>
    <dgm:pt modelId="{DE1778C3-2FB7-4B42-A129-03537C8D0081}" type="pres">
      <dgm:prSet presAssocID="{5F2DCEE5-90F3-401C-BF91-1E77F1CC1627}" presName="rootComposite" presStyleCnt="0"/>
      <dgm:spPr/>
    </dgm:pt>
    <dgm:pt modelId="{09617D86-DE0E-4C21-B425-FB62A26A0743}" type="pres">
      <dgm:prSet presAssocID="{5F2DCEE5-90F3-401C-BF91-1E77F1CC1627}" presName="rootText" presStyleLbl="node2" presStyleIdx="2" presStyleCnt="5" custScaleX="88199" custScaleY="99434" custLinFactY="-50587" custLinFactNeighborX="26891" custLinFactNeighborY="-100000">
        <dgm:presLayoutVars>
          <dgm:chPref val="3"/>
        </dgm:presLayoutVars>
      </dgm:prSet>
      <dgm:spPr/>
    </dgm:pt>
    <dgm:pt modelId="{58780FE6-70FA-4C4C-BCF4-4C460EE8368D}" type="pres">
      <dgm:prSet presAssocID="{5F2DCEE5-90F3-401C-BF91-1E77F1CC1627}" presName="rootConnector" presStyleLbl="node2" presStyleIdx="2" presStyleCnt="5"/>
      <dgm:spPr/>
    </dgm:pt>
    <dgm:pt modelId="{BDF4D8F7-5D38-4034-A0B0-BADDB5EAD891}" type="pres">
      <dgm:prSet presAssocID="{5F2DCEE5-90F3-401C-BF91-1E77F1CC1627}" presName="hierChild4" presStyleCnt="0"/>
      <dgm:spPr/>
    </dgm:pt>
    <dgm:pt modelId="{4BD4579A-8D56-479B-B306-D0A3BCD135AA}" type="pres">
      <dgm:prSet presAssocID="{5FA4E56C-97AA-401D-91D7-8F2DD77D55D6}" presName="Name37" presStyleLbl="parChTrans1D3" presStyleIdx="2" presStyleCnt="5"/>
      <dgm:spPr/>
    </dgm:pt>
    <dgm:pt modelId="{966EE394-F9E4-41A2-9EF7-6E46A9626655}" type="pres">
      <dgm:prSet presAssocID="{14875928-F230-499F-A383-9618F0D2EEAB}" presName="hierRoot2" presStyleCnt="0">
        <dgm:presLayoutVars>
          <dgm:hierBranch val="init"/>
        </dgm:presLayoutVars>
      </dgm:prSet>
      <dgm:spPr/>
    </dgm:pt>
    <dgm:pt modelId="{DE1A5CE0-F573-4EA8-BD6E-D4B7859464D8}" type="pres">
      <dgm:prSet presAssocID="{14875928-F230-499F-A383-9618F0D2EEAB}" presName="rootComposite" presStyleCnt="0"/>
      <dgm:spPr/>
    </dgm:pt>
    <dgm:pt modelId="{68B87382-1ECE-4F2C-B3FD-900D5DCDA887}" type="pres">
      <dgm:prSet presAssocID="{14875928-F230-499F-A383-9618F0D2EEAB}" presName="rootText" presStyleLbl="node3" presStyleIdx="2" presStyleCnt="5" custScaleX="77409" custScaleY="50054" custLinFactY="-38123" custLinFactNeighborX="23346" custLinFactNeighborY="-100000">
        <dgm:presLayoutVars>
          <dgm:chPref val="3"/>
        </dgm:presLayoutVars>
      </dgm:prSet>
      <dgm:spPr/>
    </dgm:pt>
    <dgm:pt modelId="{B04538BB-1E8A-4E7E-9E43-CA32FEA362B7}" type="pres">
      <dgm:prSet presAssocID="{14875928-F230-499F-A383-9618F0D2EEAB}" presName="rootConnector" presStyleLbl="node3" presStyleIdx="2" presStyleCnt="5"/>
      <dgm:spPr/>
    </dgm:pt>
    <dgm:pt modelId="{5FBDEA78-607A-45E2-A91D-BC604C4B3650}" type="pres">
      <dgm:prSet presAssocID="{14875928-F230-499F-A383-9618F0D2EEAB}" presName="hierChild4" presStyleCnt="0"/>
      <dgm:spPr/>
    </dgm:pt>
    <dgm:pt modelId="{78E9D621-AAD8-4242-BE14-C7C0608463BD}" type="pres">
      <dgm:prSet presAssocID="{14875928-F230-499F-A383-9618F0D2EEAB}" presName="hierChild5" presStyleCnt="0"/>
      <dgm:spPr/>
    </dgm:pt>
    <dgm:pt modelId="{E902DC8B-6AE4-4856-8EDE-ABA35E27671B}" type="pres">
      <dgm:prSet presAssocID="{5F2DCEE5-90F3-401C-BF91-1E77F1CC1627}" presName="hierChild5" presStyleCnt="0"/>
      <dgm:spPr/>
    </dgm:pt>
    <dgm:pt modelId="{C5BB6447-208D-4A47-8C06-48C933DC5F89}" type="pres">
      <dgm:prSet presAssocID="{46E54814-1FEE-4BEF-A867-3AE35A1D5746}" presName="Name37" presStyleLbl="parChTrans1D2" presStyleIdx="3" presStyleCnt="6"/>
      <dgm:spPr/>
    </dgm:pt>
    <dgm:pt modelId="{9B8C0B2F-D1DB-4BD0-BEA5-E08F5598037E}" type="pres">
      <dgm:prSet presAssocID="{85F20098-5A1B-4DC0-83A0-40722AAEED17}" presName="hierRoot2" presStyleCnt="0">
        <dgm:presLayoutVars>
          <dgm:hierBranch val="init"/>
        </dgm:presLayoutVars>
      </dgm:prSet>
      <dgm:spPr/>
    </dgm:pt>
    <dgm:pt modelId="{4FEB9E19-E883-4D70-AF56-7EEB4BD3913A}" type="pres">
      <dgm:prSet presAssocID="{85F20098-5A1B-4DC0-83A0-40722AAEED17}" presName="rootComposite" presStyleCnt="0"/>
      <dgm:spPr/>
    </dgm:pt>
    <dgm:pt modelId="{1876DCB2-79BD-4B16-A8AF-AD45855955FB}" type="pres">
      <dgm:prSet presAssocID="{85F20098-5A1B-4DC0-83A0-40722AAEED17}" presName="rootText" presStyleLbl="node2" presStyleIdx="3" presStyleCnt="5" custScaleX="88199" custScaleY="98981" custLinFactY="-50416" custLinFactNeighborX="36426" custLinFactNeighborY="-100000">
        <dgm:presLayoutVars>
          <dgm:chPref val="3"/>
        </dgm:presLayoutVars>
      </dgm:prSet>
      <dgm:spPr/>
    </dgm:pt>
    <dgm:pt modelId="{96D1B93F-1E88-4B83-8EC2-77582FD73BDF}" type="pres">
      <dgm:prSet presAssocID="{85F20098-5A1B-4DC0-83A0-40722AAEED17}" presName="rootConnector" presStyleLbl="node2" presStyleIdx="3" presStyleCnt="5"/>
      <dgm:spPr/>
    </dgm:pt>
    <dgm:pt modelId="{DDA3238B-51C2-4013-9556-EE532C89E3F8}" type="pres">
      <dgm:prSet presAssocID="{85F20098-5A1B-4DC0-83A0-40722AAEED17}" presName="hierChild4" presStyleCnt="0"/>
      <dgm:spPr/>
    </dgm:pt>
    <dgm:pt modelId="{2ED4186E-4651-4F31-BDB2-BF1085676A03}" type="pres">
      <dgm:prSet presAssocID="{1E134F10-6427-4030-8FCA-8822DD211B18}" presName="Name37" presStyleLbl="parChTrans1D3" presStyleIdx="3" presStyleCnt="5"/>
      <dgm:spPr/>
    </dgm:pt>
    <dgm:pt modelId="{2CB2393F-C78C-4427-8608-1630190DF22D}" type="pres">
      <dgm:prSet presAssocID="{C630AD36-9743-445C-927D-30E2EEEA3358}" presName="hierRoot2" presStyleCnt="0">
        <dgm:presLayoutVars>
          <dgm:hierBranch val="init"/>
        </dgm:presLayoutVars>
      </dgm:prSet>
      <dgm:spPr/>
    </dgm:pt>
    <dgm:pt modelId="{DE94CE1F-02F1-41E7-A56B-16110C115571}" type="pres">
      <dgm:prSet presAssocID="{C630AD36-9743-445C-927D-30E2EEEA3358}" presName="rootComposite" presStyleCnt="0"/>
      <dgm:spPr/>
    </dgm:pt>
    <dgm:pt modelId="{3AADE107-F8B1-4AB5-9981-639EF281F709}" type="pres">
      <dgm:prSet presAssocID="{C630AD36-9743-445C-927D-30E2EEEA3358}" presName="rootText" presStyleLbl="node3" presStyleIdx="3" presStyleCnt="5" custScaleX="77224" custScaleY="50054" custLinFactY="-36516" custLinFactNeighborX="32709" custLinFactNeighborY="-100000">
        <dgm:presLayoutVars>
          <dgm:chPref val="3"/>
        </dgm:presLayoutVars>
      </dgm:prSet>
      <dgm:spPr/>
    </dgm:pt>
    <dgm:pt modelId="{0B4D94DC-7153-4BDB-824A-B1DB0570EAF3}" type="pres">
      <dgm:prSet presAssocID="{C630AD36-9743-445C-927D-30E2EEEA3358}" presName="rootConnector" presStyleLbl="node3" presStyleIdx="3" presStyleCnt="5"/>
      <dgm:spPr/>
    </dgm:pt>
    <dgm:pt modelId="{2685D239-0D77-44FB-83B2-CFCFA5E725B6}" type="pres">
      <dgm:prSet presAssocID="{C630AD36-9743-445C-927D-30E2EEEA3358}" presName="hierChild4" presStyleCnt="0"/>
      <dgm:spPr/>
    </dgm:pt>
    <dgm:pt modelId="{3DFC1D3E-39FD-4633-A677-0C5EFE58DF47}" type="pres">
      <dgm:prSet presAssocID="{C630AD36-9743-445C-927D-30E2EEEA3358}" presName="hierChild5" presStyleCnt="0"/>
      <dgm:spPr/>
    </dgm:pt>
    <dgm:pt modelId="{ABFA985E-8331-4DD3-A9D7-DBDF4489C380}" type="pres">
      <dgm:prSet presAssocID="{85F20098-5A1B-4DC0-83A0-40722AAEED17}" presName="hierChild5" presStyleCnt="0"/>
      <dgm:spPr/>
    </dgm:pt>
    <dgm:pt modelId="{181DB9FA-D7B6-4A7B-A163-5212F22B0432}" type="pres">
      <dgm:prSet presAssocID="{8F417C30-109E-4F5A-B9B0-A9A4DDD656DC}" presName="Name37" presStyleLbl="parChTrans1D2" presStyleIdx="4" presStyleCnt="6"/>
      <dgm:spPr/>
    </dgm:pt>
    <dgm:pt modelId="{0CC3FCE0-15BD-4D24-BF0A-B352519D16CF}" type="pres">
      <dgm:prSet presAssocID="{0AF54AF7-D55E-4274-BB50-1BB1445B1F4E}" presName="hierRoot2" presStyleCnt="0">
        <dgm:presLayoutVars>
          <dgm:hierBranch val="init"/>
        </dgm:presLayoutVars>
      </dgm:prSet>
      <dgm:spPr/>
    </dgm:pt>
    <dgm:pt modelId="{A201CDCD-8B18-4659-9938-8A0EFECE958D}" type="pres">
      <dgm:prSet presAssocID="{0AF54AF7-D55E-4274-BB50-1BB1445B1F4E}" presName="rootComposite" presStyleCnt="0"/>
      <dgm:spPr/>
    </dgm:pt>
    <dgm:pt modelId="{EBF0FABF-F0B9-4220-81B4-2AA105F33A4B}" type="pres">
      <dgm:prSet presAssocID="{0AF54AF7-D55E-4274-BB50-1BB1445B1F4E}" presName="rootText" presStyleLbl="node2" presStyleIdx="4" presStyleCnt="5" custScaleX="88199" custScaleY="98981" custLinFactY="-50083" custLinFactNeighborX="37481" custLinFactNeighborY="-100000">
        <dgm:presLayoutVars>
          <dgm:chPref val="3"/>
        </dgm:presLayoutVars>
      </dgm:prSet>
      <dgm:spPr/>
    </dgm:pt>
    <dgm:pt modelId="{2841EAF5-0A17-4E19-956D-5060EEE32651}" type="pres">
      <dgm:prSet presAssocID="{0AF54AF7-D55E-4274-BB50-1BB1445B1F4E}" presName="rootConnector" presStyleLbl="node2" presStyleIdx="4" presStyleCnt="5"/>
      <dgm:spPr/>
    </dgm:pt>
    <dgm:pt modelId="{DCB162DD-0082-43F5-840A-2704178CDCC6}" type="pres">
      <dgm:prSet presAssocID="{0AF54AF7-D55E-4274-BB50-1BB1445B1F4E}" presName="hierChild4" presStyleCnt="0"/>
      <dgm:spPr/>
    </dgm:pt>
    <dgm:pt modelId="{E6436A1D-A92B-4BEF-A53A-0BA18806B37F}" type="pres">
      <dgm:prSet presAssocID="{72C5E3ED-3E6A-4E3E-A38F-A1E8635E1D97}" presName="Name37" presStyleLbl="parChTrans1D3" presStyleIdx="4" presStyleCnt="5"/>
      <dgm:spPr/>
    </dgm:pt>
    <dgm:pt modelId="{634863D7-FF30-4931-9822-587C1612DA88}" type="pres">
      <dgm:prSet presAssocID="{CE5461A7-F88D-4C0C-BD60-1EDE16EF3C56}" presName="hierRoot2" presStyleCnt="0">
        <dgm:presLayoutVars>
          <dgm:hierBranch val="init"/>
        </dgm:presLayoutVars>
      </dgm:prSet>
      <dgm:spPr/>
    </dgm:pt>
    <dgm:pt modelId="{6F2325A8-5C6C-4CF3-B635-ED644EAB70AA}" type="pres">
      <dgm:prSet presAssocID="{CE5461A7-F88D-4C0C-BD60-1EDE16EF3C56}" presName="rootComposite" presStyleCnt="0"/>
      <dgm:spPr/>
    </dgm:pt>
    <dgm:pt modelId="{199BEA5B-0A94-4275-8401-E7941E986015}" type="pres">
      <dgm:prSet presAssocID="{CE5461A7-F88D-4C0C-BD60-1EDE16EF3C56}" presName="rootText" presStyleLbl="node3" presStyleIdx="4" presStyleCnt="5" custScaleX="77347" custScaleY="50820" custLinFactY="-36750" custLinFactNeighborX="34988" custLinFactNeighborY="-100000">
        <dgm:presLayoutVars>
          <dgm:chPref val="3"/>
        </dgm:presLayoutVars>
      </dgm:prSet>
      <dgm:spPr/>
    </dgm:pt>
    <dgm:pt modelId="{19225390-5DF3-4F03-B09E-2BDBA6AD4665}" type="pres">
      <dgm:prSet presAssocID="{CE5461A7-F88D-4C0C-BD60-1EDE16EF3C56}" presName="rootConnector" presStyleLbl="node3" presStyleIdx="4" presStyleCnt="5"/>
      <dgm:spPr/>
    </dgm:pt>
    <dgm:pt modelId="{7428C817-B046-42B5-874D-B876628BB708}" type="pres">
      <dgm:prSet presAssocID="{CE5461A7-F88D-4C0C-BD60-1EDE16EF3C56}" presName="hierChild4" presStyleCnt="0"/>
      <dgm:spPr/>
    </dgm:pt>
    <dgm:pt modelId="{8A1FFBFC-DFE1-4CFA-A383-C4D903A022DA}" type="pres">
      <dgm:prSet presAssocID="{CE5461A7-F88D-4C0C-BD60-1EDE16EF3C56}" presName="hierChild5" presStyleCnt="0"/>
      <dgm:spPr/>
    </dgm:pt>
    <dgm:pt modelId="{E1BF0B37-CEEE-4D73-B876-4687C2707A98}" type="pres">
      <dgm:prSet presAssocID="{0AF54AF7-D55E-4274-BB50-1BB1445B1F4E}" presName="hierChild5" presStyleCnt="0"/>
      <dgm:spPr/>
    </dgm:pt>
    <dgm:pt modelId="{5C6BDBE1-275C-4EE3-A5FE-BB7FDBA03047}" type="pres">
      <dgm:prSet presAssocID="{8BE22824-18FC-4041-87B3-812D5C420A56}" presName="hierChild3" presStyleCnt="0"/>
      <dgm:spPr/>
    </dgm:pt>
    <dgm:pt modelId="{4923A64F-6596-42C8-B1AB-F7AC62417540}" type="pres">
      <dgm:prSet presAssocID="{FDE4B7BF-4A29-4D0F-8A80-BA7B86D81281}" presName="Name111" presStyleLbl="parChTrans1D2" presStyleIdx="5" presStyleCnt="6"/>
      <dgm:spPr/>
    </dgm:pt>
    <dgm:pt modelId="{1D4B59D6-0561-4DCD-9977-45DA66442DB7}" type="pres">
      <dgm:prSet presAssocID="{146C1788-223E-4827-AF96-903AB85992C6}" presName="hierRoot3" presStyleCnt="0">
        <dgm:presLayoutVars>
          <dgm:hierBranch val="init"/>
        </dgm:presLayoutVars>
      </dgm:prSet>
      <dgm:spPr/>
    </dgm:pt>
    <dgm:pt modelId="{C2C4B56E-8F1B-46FC-B79D-C25D40F170A6}" type="pres">
      <dgm:prSet presAssocID="{146C1788-223E-4827-AF96-903AB85992C6}" presName="rootComposite3" presStyleCnt="0"/>
      <dgm:spPr/>
    </dgm:pt>
    <dgm:pt modelId="{850755AB-F797-4E69-BBB6-E61E5F8F78C0}" type="pres">
      <dgm:prSet presAssocID="{146C1788-223E-4827-AF96-903AB85992C6}" presName="rootText3" presStyleLbl="asst1" presStyleIdx="0" presStyleCnt="1" custScaleX="78573" custScaleY="46562" custLinFactY="-55009" custLinFactNeighborX="5860" custLinFactNeighborY="-100000">
        <dgm:presLayoutVars>
          <dgm:chPref val="3"/>
        </dgm:presLayoutVars>
      </dgm:prSet>
      <dgm:spPr/>
    </dgm:pt>
    <dgm:pt modelId="{5CD951EE-473E-4314-9521-4EB6D5E2337C}" type="pres">
      <dgm:prSet presAssocID="{146C1788-223E-4827-AF96-903AB85992C6}" presName="rootConnector3" presStyleLbl="asst1" presStyleIdx="0" presStyleCnt="1"/>
      <dgm:spPr/>
    </dgm:pt>
    <dgm:pt modelId="{F3D26596-F6EF-46B6-AFED-09E09D3AA8F1}" type="pres">
      <dgm:prSet presAssocID="{146C1788-223E-4827-AF96-903AB85992C6}" presName="hierChild6" presStyleCnt="0"/>
      <dgm:spPr/>
    </dgm:pt>
    <dgm:pt modelId="{8B0108B7-9734-4480-AAFF-945731A9B008}" type="pres">
      <dgm:prSet presAssocID="{146C1788-223E-4827-AF96-903AB85992C6}" presName="hierChild7" presStyleCnt="0"/>
      <dgm:spPr/>
    </dgm:pt>
    <dgm:pt modelId="{02453A66-D667-42D1-9D88-68A410EC5D5D}" type="pres">
      <dgm:prSet presAssocID="{0C83B170-523C-40FD-BB39-DEE11221B8DD}" presName="hierRoot1" presStyleCnt="0">
        <dgm:presLayoutVars>
          <dgm:hierBranch val="init"/>
        </dgm:presLayoutVars>
      </dgm:prSet>
      <dgm:spPr/>
    </dgm:pt>
    <dgm:pt modelId="{17059134-E061-4C20-925D-3C9147EFAC2C}" type="pres">
      <dgm:prSet presAssocID="{0C83B170-523C-40FD-BB39-DEE11221B8DD}" presName="rootComposite1" presStyleCnt="0"/>
      <dgm:spPr/>
    </dgm:pt>
    <dgm:pt modelId="{973D6EFC-6DC9-4EA9-B0A7-3D20CE581656}" type="pres">
      <dgm:prSet presAssocID="{0C83B170-523C-40FD-BB39-DEE11221B8DD}" presName="rootText1" presStyleLbl="node0" presStyleIdx="1" presStyleCnt="3" custScaleX="92292" custScaleY="83034" custLinFactY="176155" custLinFactNeighborX="-50855" custLinFactNeighborY="200000">
        <dgm:presLayoutVars>
          <dgm:chPref val="3"/>
        </dgm:presLayoutVars>
      </dgm:prSet>
      <dgm:spPr/>
    </dgm:pt>
    <dgm:pt modelId="{8B12CC4C-3C0F-4FD6-B180-0A0AD7A48630}" type="pres">
      <dgm:prSet presAssocID="{0C83B170-523C-40FD-BB39-DEE11221B8DD}" presName="rootConnector1" presStyleLbl="node1" presStyleIdx="0" presStyleCnt="0"/>
      <dgm:spPr/>
    </dgm:pt>
    <dgm:pt modelId="{47F712A0-C879-409F-B1A7-0FBC54768253}" type="pres">
      <dgm:prSet presAssocID="{0C83B170-523C-40FD-BB39-DEE11221B8DD}" presName="hierChild2" presStyleCnt="0"/>
      <dgm:spPr/>
    </dgm:pt>
    <dgm:pt modelId="{4D0C19DD-71FB-4824-A10C-83BF922C6E68}" type="pres">
      <dgm:prSet presAssocID="{0C83B170-523C-40FD-BB39-DEE11221B8DD}" presName="hierChild3" presStyleCnt="0"/>
      <dgm:spPr/>
    </dgm:pt>
    <dgm:pt modelId="{CF5AFEB6-2C15-4E34-B988-FCCFCA1B1D38}" type="pres">
      <dgm:prSet presAssocID="{730293C2-59D6-4BB2-ACE5-4576CEA2BA39}" presName="hierRoot1" presStyleCnt="0">
        <dgm:presLayoutVars>
          <dgm:hierBranch val="init"/>
        </dgm:presLayoutVars>
      </dgm:prSet>
      <dgm:spPr/>
    </dgm:pt>
    <dgm:pt modelId="{1F769CAF-77F6-4E72-A827-B61998C57545}" type="pres">
      <dgm:prSet presAssocID="{730293C2-59D6-4BB2-ACE5-4576CEA2BA39}" presName="rootComposite1" presStyleCnt="0"/>
      <dgm:spPr/>
    </dgm:pt>
    <dgm:pt modelId="{A71A3DAC-4BFA-47BE-8F8B-06D31664723E}" type="pres">
      <dgm:prSet presAssocID="{730293C2-59D6-4BB2-ACE5-4576CEA2BA39}" presName="rootText1" presStyleLbl="node0" presStyleIdx="2" presStyleCnt="3" custScaleX="107987" custScaleY="113701" custLinFactX="-100000" custLinFactY="175685" custLinFactNeighborX="-198299" custLinFactNeighborY="200000">
        <dgm:presLayoutVars>
          <dgm:chPref val="3"/>
        </dgm:presLayoutVars>
      </dgm:prSet>
      <dgm:spPr/>
    </dgm:pt>
    <dgm:pt modelId="{9C7AB7B5-C582-446D-A246-5C39C21B1C7F}" type="pres">
      <dgm:prSet presAssocID="{730293C2-59D6-4BB2-ACE5-4576CEA2BA39}" presName="rootConnector1" presStyleLbl="node1" presStyleIdx="0" presStyleCnt="0"/>
      <dgm:spPr/>
    </dgm:pt>
    <dgm:pt modelId="{AC435BC2-42A4-4A36-90A8-1D786CF29E09}" type="pres">
      <dgm:prSet presAssocID="{730293C2-59D6-4BB2-ACE5-4576CEA2BA39}" presName="hierChild2" presStyleCnt="0"/>
      <dgm:spPr/>
    </dgm:pt>
    <dgm:pt modelId="{1E40D796-7E44-49F5-9671-5E051A2FE863}" type="pres">
      <dgm:prSet presAssocID="{730293C2-59D6-4BB2-ACE5-4576CEA2BA39}" presName="hierChild3" presStyleCnt="0"/>
      <dgm:spPr/>
    </dgm:pt>
  </dgm:ptLst>
  <dgm:cxnLst>
    <dgm:cxn modelId="{1FB65202-D23C-4695-BB3E-77995B807FCD}" srcId="{8BE22824-18FC-4041-87B3-812D5C420A56}" destId="{0AF54AF7-D55E-4274-BB50-1BB1445B1F4E}" srcOrd="5" destOrd="0" parTransId="{8F417C30-109E-4F5A-B9B0-A9A4DDD656DC}" sibTransId="{A1A29703-8DEA-4285-876B-D762389427D9}"/>
    <dgm:cxn modelId="{5173B605-9A79-4D2F-B974-AE23CC54667E}" type="presOf" srcId="{C630AD36-9743-445C-927D-30E2EEEA3358}" destId="{0B4D94DC-7153-4BDB-824A-B1DB0570EAF3}" srcOrd="1" destOrd="0" presId="urn:microsoft.com/office/officeart/2005/8/layout/orgChart1"/>
    <dgm:cxn modelId="{4A745C07-A960-4AF2-97DB-ADEC03112190}" type="presOf" srcId="{CAAC44B8-7496-4CF7-A7E9-A9DD85B0B6B0}" destId="{8B4DBE0A-5888-4731-83FF-69A6D7C2CFE6}" srcOrd="1" destOrd="0" presId="urn:microsoft.com/office/officeart/2005/8/layout/orgChart1"/>
    <dgm:cxn modelId="{44D9C008-ED4B-4A1E-8010-0FBE5881C0EB}" type="presOf" srcId="{8BE22824-18FC-4041-87B3-812D5C420A56}" destId="{4821811B-8D97-4C57-8AB5-C8D07BA0558C}" srcOrd="0" destOrd="0" presId="urn:microsoft.com/office/officeart/2005/8/layout/orgChart1"/>
    <dgm:cxn modelId="{E87F7111-31E6-4CAD-8371-A6702FE12FE8}" type="presOf" srcId="{730293C2-59D6-4BB2-ACE5-4576CEA2BA39}" destId="{9C7AB7B5-C582-446D-A246-5C39C21B1C7F}" srcOrd="1" destOrd="0" presId="urn:microsoft.com/office/officeart/2005/8/layout/orgChart1"/>
    <dgm:cxn modelId="{C13F8812-B58A-4270-B75D-BAFEC25FE766}" type="presOf" srcId="{0C83B170-523C-40FD-BB39-DEE11221B8DD}" destId="{8B12CC4C-3C0F-4FD6-B180-0A0AD7A48630}" srcOrd="1" destOrd="0" presId="urn:microsoft.com/office/officeart/2005/8/layout/orgChart1"/>
    <dgm:cxn modelId="{7156F212-44F4-4917-9281-DB7F27F880A6}" srcId="{8BE22824-18FC-4041-87B3-812D5C420A56}" destId="{85F20098-5A1B-4DC0-83A0-40722AAEED17}" srcOrd="4" destOrd="0" parTransId="{46E54814-1FEE-4BEF-A867-3AE35A1D5746}" sibTransId="{A3439A85-8996-4C28-863D-0A9A59B7D100}"/>
    <dgm:cxn modelId="{BB948514-BA1C-4E5A-B852-C16E2E4F51EE}" type="presOf" srcId="{354E1771-C7D9-4681-83BA-4B40A88822CE}" destId="{BDBBD926-0F62-42E6-B783-49F561F0F991}" srcOrd="1" destOrd="0" presId="urn:microsoft.com/office/officeart/2005/8/layout/orgChart1"/>
    <dgm:cxn modelId="{BFDAD515-7245-44B1-B748-3917C0B3ABD0}" type="presOf" srcId="{85AFBA65-5B30-44A2-9E73-D44A55CBC449}" destId="{A0EC2CD3-7C4A-49AC-A786-84336E473FAA}" srcOrd="0" destOrd="0" presId="urn:microsoft.com/office/officeart/2005/8/layout/orgChart1"/>
    <dgm:cxn modelId="{6399D916-8530-4C6F-914A-7A243746BBEC}" type="presOf" srcId="{5FA4E56C-97AA-401D-91D7-8F2DD77D55D6}" destId="{4BD4579A-8D56-479B-B306-D0A3BCD135AA}" srcOrd="0" destOrd="0" presId="urn:microsoft.com/office/officeart/2005/8/layout/orgChart1"/>
    <dgm:cxn modelId="{290DB51B-E7E2-4F9A-9452-4EE9EF15E7AF}" type="presOf" srcId="{0AF54AF7-D55E-4274-BB50-1BB1445B1F4E}" destId="{2841EAF5-0A17-4E19-956D-5060EEE32651}" srcOrd="1" destOrd="0" presId="urn:microsoft.com/office/officeart/2005/8/layout/orgChart1"/>
    <dgm:cxn modelId="{F03E1B1F-E675-447A-90B4-147355FEF370}" type="presOf" srcId="{CE5461A7-F88D-4C0C-BD60-1EDE16EF3C56}" destId="{19225390-5DF3-4F03-B09E-2BDBA6AD4665}" srcOrd="1" destOrd="0" presId="urn:microsoft.com/office/officeart/2005/8/layout/orgChart1"/>
    <dgm:cxn modelId="{42320823-2C25-46D3-84C1-69BF70AF140A}" type="presOf" srcId="{5F2DCEE5-90F3-401C-BF91-1E77F1CC1627}" destId="{58780FE6-70FA-4C4C-BCF4-4C460EE8368D}" srcOrd="1" destOrd="0" presId="urn:microsoft.com/office/officeart/2005/8/layout/orgChart1"/>
    <dgm:cxn modelId="{C94AD32B-772A-4EE8-AFAB-77D33478B838}" type="presOf" srcId="{E02D066C-94AC-4257-9CE3-83787B4B2FDA}" destId="{E6CDEF5A-8F90-43FA-967F-7CF440E3EA20}" srcOrd="0" destOrd="0" presId="urn:microsoft.com/office/officeart/2005/8/layout/orgChart1"/>
    <dgm:cxn modelId="{ADA7F52E-CCE7-4ECF-9DF0-DAC073FD7F59}" type="presOf" srcId="{730293C2-59D6-4BB2-ACE5-4576CEA2BA39}" destId="{A71A3DAC-4BFA-47BE-8F8B-06D31664723E}" srcOrd="0" destOrd="0" presId="urn:microsoft.com/office/officeart/2005/8/layout/orgChart1"/>
    <dgm:cxn modelId="{A56EE33D-1EA3-45C8-AD79-5C830E024008}" type="presOf" srcId="{5F2DCEE5-90F3-401C-BF91-1E77F1CC1627}" destId="{09617D86-DE0E-4C21-B425-FB62A26A0743}" srcOrd="0" destOrd="0" presId="urn:microsoft.com/office/officeart/2005/8/layout/orgChart1"/>
    <dgm:cxn modelId="{82C4D83E-C777-4039-8033-E9245928C416}" srcId="{92E0E01E-07A7-49EB-A918-EA31D87095B3}" destId="{730293C2-59D6-4BB2-ACE5-4576CEA2BA39}" srcOrd="2" destOrd="0" parTransId="{B44BBE1B-BE3C-4C52-B910-809D6809B2DE}" sibTransId="{4B842516-C78A-4EFB-B3F5-49C21754A45C}"/>
    <dgm:cxn modelId="{6B8B6F68-0270-44DF-A0B8-AC598F152C5C}" srcId="{32581DD6-0FF1-4F5B-A410-88EAA1268E9E}" destId="{85AFBA65-5B30-44A2-9E73-D44A55CBC449}" srcOrd="0" destOrd="0" parTransId="{E02D066C-94AC-4257-9CE3-83787B4B2FDA}" sibTransId="{0128A1C7-98E8-42EF-8A6C-7ADC85592027}"/>
    <dgm:cxn modelId="{2DC37A6C-5DA1-4AE7-AE5A-63723E71FC6B}" srcId="{5F2DCEE5-90F3-401C-BF91-1E77F1CC1627}" destId="{14875928-F230-499F-A383-9618F0D2EEAB}" srcOrd="0" destOrd="0" parTransId="{5FA4E56C-97AA-401D-91D7-8F2DD77D55D6}" sibTransId="{5D7DFCC3-E9C0-45B3-8843-88B3EFA44A2C}"/>
    <dgm:cxn modelId="{9F690771-05AE-44AB-9C93-81BC58855A98}" type="presOf" srcId="{85F20098-5A1B-4DC0-83A0-40722AAEED17}" destId="{1876DCB2-79BD-4B16-A8AF-AD45855955FB}" srcOrd="0" destOrd="0" presId="urn:microsoft.com/office/officeart/2005/8/layout/orgChart1"/>
    <dgm:cxn modelId="{5C6DD171-81A0-4F02-84D0-369725844003}" srcId="{85F20098-5A1B-4DC0-83A0-40722AAEED17}" destId="{C630AD36-9743-445C-927D-30E2EEEA3358}" srcOrd="0" destOrd="0" parTransId="{1E134F10-6427-4030-8FCA-8822DD211B18}" sibTransId="{FC466323-4108-4B8F-9504-A17F79DD1E61}"/>
    <dgm:cxn modelId="{1D291D52-8777-4200-9F9A-7A04A02EB7E0}" type="presOf" srcId="{8F417C30-109E-4F5A-B9B0-A9A4DDD656DC}" destId="{181DB9FA-D7B6-4A7B-A163-5212F22B0432}" srcOrd="0" destOrd="0" presId="urn:microsoft.com/office/officeart/2005/8/layout/orgChart1"/>
    <dgm:cxn modelId="{EEBD547E-1972-4D8D-AD5C-EB0124C4AA7B}" srcId="{0AF54AF7-D55E-4274-BB50-1BB1445B1F4E}" destId="{CE5461A7-F88D-4C0C-BD60-1EDE16EF3C56}" srcOrd="0" destOrd="0" parTransId="{72C5E3ED-3E6A-4E3E-A38F-A1E8635E1D97}" sibTransId="{0357C89B-3A39-4C44-8127-BD4055563C9F}"/>
    <dgm:cxn modelId="{E71ECB7E-E62D-4720-9824-2F6E2A750158}" srcId="{92E0E01E-07A7-49EB-A918-EA31D87095B3}" destId="{8BE22824-18FC-4041-87B3-812D5C420A56}" srcOrd="0" destOrd="0" parTransId="{03B5D39D-9A9D-44CE-B82C-3285D39564C9}" sibTransId="{55D64D9F-7EDF-43FA-B9AB-8EBDDAD44E57}"/>
    <dgm:cxn modelId="{420C2585-149E-4F8F-9544-5854AF331032}" type="presOf" srcId="{0E8397CC-C164-4652-A79B-D4216F2EFB62}" destId="{E4FFAEF7-28AD-4772-8EC2-AE52A7365887}" srcOrd="0" destOrd="0" presId="urn:microsoft.com/office/officeart/2005/8/layout/orgChart1"/>
    <dgm:cxn modelId="{991CB385-6502-4870-AF3A-38DF2A3127D1}" srcId="{8BE22824-18FC-4041-87B3-812D5C420A56}" destId="{32581DD6-0FF1-4F5B-A410-88EAA1268E9E}" srcOrd="0" destOrd="0" parTransId="{66D33C07-2DAE-4ACE-A16E-A2C355608E68}" sibTransId="{8B8A9ABB-6C56-4C44-B80C-63C3FE33326F}"/>
    <dgm:cxn modelId="{C4898987-CCD9-4EBB-82C9-1C2A1D324D7B}" srcId="{8BE22824-18FC-4041-87B3-812D5C420A56}" destId="{146C1788-223E-4827-AF96-903AB85992C6}" srcOrd="3" destOrd="0" parTransId="{FDE4B7BF-4A29-4D0F-8A80-BA7B86D81281}" sibTransId="{B6527E8F-EBE4-4F64-8103-B9E9CB6984A3}"/>
    <dgm:cxn modelId="{0AFC868D-A5A7-47F5-8025-55449F2463C9}" type="presOf" srcId="{FDE4B7BF-4A29-4D0F-8A80-BA7B86D81281}" destId="{4923A64F-6596-42C8-B1AB-F7AC62417540}" srcOrd="0" destOrd="0" presId="urn:microsoft.com/office/officeart/2005/8/layout/orgChart1"/>
    <dgm:cxn modelId="{C287FE8E-9382-43D8-A8F7-4A7745CAD6E2}" srcId="{8BE22824-18FC-4041-87B3-812D5C420A56}" destId="{5F2DCEE5-90F3-401C-BF91-1E77F1CC1627}" srcOrd="2" destOrd="0" parTransId="{902FB180-DB10-490C-A5AC-5FC5B91012AD}" sibTransId="{BB6F0C9D-B5C6-4ADB-B2DC-59D4E82CDD02}"/>
    <dgm:cxn modelId="{E6317B91-8FD2-4C25-9C6D-940634D0CA5B}" type="presOf" srcId="{354E1771-C7D9-4681-83BA-4B40A88822CE}" destId="{CCAD4DCA-B6AD-41D3-AA8A-779F4E9FFCD5}" srcOrd="0" destOrd="0" presId="urn:microsoft.com/office/officeart/2005/8/layout/orgChart1"/>
    <dgm:cxn modelId="{DA32CC92-A57F-47BC-90F3-E84BC946C51D}" type="presOf" srcId="{85AFBA65-5B30-44A2-9E73-D44A55CBC449}" destId="{4968C58F-2CAF-4C31-9852-CFFD7C0C5492}" srcOrd="1" destOrd="0" presId="urn:microsoft.com/office/officeart/2005/8/layout/orgChart1"/>
    <dgm:cxn modelId="{20B75D99-F62E-4FDB-ABC7-BA2BFD024F21}" type="presOf" srcId="{8BE22824-18FC-4041-87B3-812D5C420A56}" destId="{5AA22BC4-6D2A-4A5F-A76E-CAB76B835B23}" srcOrd="1" destOrd="0" presId="urn:microsoft.com/office/officeart/2005/8/layout/orgChart1"/>
    <dgm:cxn modelId="{ABDE9999-19CA-4EFD-A324-0CE2B425B7ED}" type="presOf" srcId="{0C83B170-523C-40FD-BB39-DEE11221B8DD}" destId="{973D6EFC-6DC9-4EA9-B0A7-3D20CE581656}" srcOrd="0" destOrd="0" presId="urn:microsoft.com/office/officeart/2005/8/layout/orgChart1"/>
    <dgm:cxn modelId="{F882E59D-1A71-4580-B396-9A1CC5984F1B}" srcId="{8BE22824-18FC-4041-87B3-812D5C420A56}" destId="{CAAC44B8-7496-4CF7-A7E9-A9DD85B0B6B0}" srcOrd="1" destOrd="0" parTransId="{EDF7A076-61E1-4260-87D6-1EDA14D6E395}" sibTransId="{DA1A7251-92EC-45F1-A9AA-25393D69144F}"/>
    <dgm:cxn modelId="{885FC9A2-AE96-4ECE-9865-BB7A595D3054}" type="presOf" srcId="{0AF54AF7-D55E-4274-BB50-1BB1445B1F4E}" destId="{EBF0FABF-F0B9-4220-81B4-2AA105F33A4B}" srcOrd="0" destOrd="0" presId="urn:microsoft.com/office/officeart/2005/8/layout/orgChart1"/>
    <dgm:cxn modelId="{6D7416A9-2A30-4A06-BB37-32C3A48897D5}" type="presOf" srcId="{CE5461A7-F88D-4C0C-BD60-1EDE16EF3C56}" destId="{199BEA5B-0A94-4275-8401-E7941E986015}" srcOrd="0" destOrd="0" presId="urn:microsoft.com/office/officeart/2005/8/layout/orgChart1"/>
    <dgm:cxn modelId="{59371DAC-4E55-442B-A646-AE59A32AAED9}" type="presOf" srcId="{92E0E01E-07A7-49EB-A918-EA31D87095B3}" destId="{23014675-2130-4B4D-8B40-0AE0AC802C49}" srcOrd="0" destOrd="0" presId="urn:microsoft.com/office/officeart/2005/8/layout/orgChart1"/>
    <dgm:cxn modelId="{4CC0E2BF-1F44-4F10-BF61-1E938ACDE2C4}" type="presOf" srcId="{72C5E3ED-3E6A-4E3E-A38F-A1E8635E1D97}" destId="{E6436A1D-A92B-4BEF-A53A-0BA18806B37F}" srcOrd="0" destOrd="0" presId="urn:microsoft.com/office/officeart/2005/8/layout/orgChart1"/>
    <dgm:cxn modelId="{3994E1C0-CCEC-4AA5-AA38-DF878144821A}" type="presOf" srcId="{66D33C07-2DAE-4ACE-A16E-A2C355608E68}" destId="{454D9776-BB97-49DC-9409-6036CAC8DCBB}" srcOrd="0" destOrd="0" presId="urn:microsoft.com/office/officeart/2005/8/layout/orgChart1"/>
    <dgm:cxn modelId="{42E1D4C7-1BD2-45A2-ADB8-2BCC65AD2801}" type="presOf" srcId="{146C1788-223E-4827-AF96-903AB85992C6}" destId="{5CD951EE-473E-4314-9521-4EB6D5E2337C}" srcOrd="1" destOrd="0" presId="urn:microsoft.com/office/officeart/2005/8/layout/orgChart1"/>
    <dgm:cxn modelId="{D49670C8-1075-4320-A262-042154424318}" type="presOf" srcId="{14875928-F230-499F-A383-9618F0D2EEAB}" destId="{68B87382-1ECE-4F2C-B3FD-900D5DCDA887}" srcOrd="0" destOrd="0" presId="urn:microsoft.com/office/officeart/2005/8/layout/orgChart1"/>
    <dgm:cxn modelId="{4F3D08CE-D3FA-4898-ACDC-F870E1D96AC8}" type="presOf" srcId="{C630AD36-9743-445C-927D-30E2EEEA3358}" destId="{3AADE107-F8B1-4AB5-9981-639EF281F709}" srcOrd="0" destOrd="0" presId="urn:microsoft.com/office/officeart/2005/8/layout/orgChart1"/>
    <dgm:cxn modelId="{CE1EC2D2-F9B8-4736-A2C5-F341E981B04D}" type="presOf" srcId="{32581DD6-0FF1-4F5B-A410-88EAA1268E9E}" destId="{E48DF851-C6B7-4F76-90F3-D3B374A2963D}" srcOrd="0" destOrd="0" presId="urn:microsoft.com/office/officeart/2005/8/layout/orgChart1"/>
    <dgm:cxn modelId="{2FC7C8D4-3FF7-4954-9F68-799BABD4BA65}" type="presOf" srcId="{85F20098-5A1B-4DC0-83A0-40722AAEED17}" destId="{96D1B93F-1E88-4B83-8EC2-77582FD73BDF}" srcOrd="1" destOrd="0" presId="urn:microsoft.com/office/officeart/2005/8/layout/orgChart1"/>
    <dgm:cxn modelId="{291031D9-F926-4F0F-8710-272BB0759848}" type="presOf" srcId="{146C1788-223E-4827-AF96-903AB85992C6}" destId="{850755AB-F797-4E69-BBB6-E61E5F8F78C0}" srcOrd="0" destOrd="0" presId="urn:microsoft.com/office/officeart/2005/8/layout/orgChart1"/>
    <dgm:cxn modelId="{752893D9-442C-4FA9-9683-1420E774A9C1}" type="presOf" srcId="{CAAC44B8-7496-4CF7-A7E9-A9DD85B0B6B0}" destId="{66C77000-C073-49B2-B311-637E46E78823}" srcOrd="0" destOrd="0" presId="urn:microsoft.com/office/officeart/2005/8/layout/orgChart1"/>
    <dgm:cxn modelId="{0744DDE4-2380-47D6-A77C-7DE581C21CD3}" type="presOf" srcId="{902FB180-DB10-490C-A5AC-5FC5B91012AD}" destId="{6FBD239A-77D8-459A-814E-D810936D51D5}" srcOrd="0" destOrd="0" presId="urn:microsoft.com/office/officeart/2005/8/layout/orgChart1"/>
    <dgm:cxn modelId="{89E7B4E7-DED7-4592-A849-055D0DF91289}" type="presOf" srcId="{32581DD6-0FF1-4F5B-A410-88EAA1268E9E}" destId="{0D8F6D4B-5189-47F9-9DA8-40BC5900FDD0}" srcOrd="1" destOrd="0" presId="urn:microsoft.com/office/officeart/2005/8/layout/orgChart1"/>
    <dgm:cxn modelId="{5E4EDEE7-F52A-4CB7-8D1E-F7A9C56C463B}" type="presOf" srcId="{46E54814-1FEE-4BEF-A867-3AE35A1D5746}" destId="{C5BB6447-208D-4A47-8C06-48C933DC5F89}" srcOrd="0" destOrd="0" presId="urn:microsoft.com/office/officeart/2005/8/layout/orgChart1"/>
    <dgm:cxn modelId="{9487B7E8-87B3-465C-8097-00364C0CA506}" type="presOf" srcId="{14875928-F230-499F-A383-9618F0D2EEAB}" destId="{B04538BB-1E8A-4E7E-9E43-CA32FEA362B7}" srcOrd="1" destOrd="0" presId="urn:microsoft.com/office/officeart/2005/8/layout/orgChart1"/>
    <dgm:cxn modelId="{91D1CFEF-228D-495A-A102-CD7D0A5EDA57}" srcId="{92E0E01E-07A7-49EB-A918-EA31D87095B3}" destId="{0C83B170-523C-40FD-BB39-DEE11221B8DD}" srcOrd="1" destOrd="0" parTransId="{56D3A348-472D-4D0E-8E33-34126E4F6E74}" sibTransId="{788A7A3A-3D1B-44C4-A6AA-4A6248995D99}"/>
    <dgm:cxn modelId="{46A9A6F1-60D2-4F06-B214-2F610C86C893}" srcId="{CAAC44B8-7496-4CF7-A7E9-A9DD85B0B6B0}" destId="{354E1771-C7D9-4681-83BA-4B40A88822CE}" srcOrd="0" destOrd="0" parTransId="{0E8397CC-C164-4652-A79B-D4216F2EFB62}" sibTransId="{FD786315-23C4-4146-87EB-041A683B739C}"/>
    <dgm:cxn modelId="{1CFD30F5-409E-45F2-ADA7-DD3226B1D4AB}" type="presOf" srcId="{1E134F10-6427-4030-8FCA-8822DD211B18}" destId="{2ED4186E-4651-4F31-BDB2-BF1085676A03}" srcOrd="0" destOrd="0" presId="urn:microsoft.com/office/officeart/2005/8/layout/orgChart1"/>
    <dgm:cxn modelId="{2E4012FC-F00B-42D0-ACE3-C5E4E0B06622}" type="presOf" srcId="{EDF7A076-61E1-4260-87D6-1EDA14D6E395}" destId="{F6F69E9B-9A08-43B0-AC3F-48D458D857DC}" srcOrd="0" destOrd="0" presId="urn:microsoft.com/office/officeart/2005/8/layout/orgChart1"/>
    <dgm:cxn modelId="{1E99DB45-C783-4D17-99BC-C04768996D70}" type="presParOf" srcId="{23014675-2130-4B4D-8B40-0AE0AC802C49}" destId="{7793A079-354D-490F-A9DA-3D332D56F112}" srcOrd="0" destOrd="0" presId="urn:microsoft.com/office/officeart/2005/8/layout/orgChart1"/>
    <dgm:cxn modelId="{AD543CB2-7522-437D-B052-471EEC5002CE}" type="presParOf" srcId="{7793A079-354D-490F-A9DA-3D332D56F112}" destId="{9A80B527-00BC-48C5-B461-970FE9F2A5BC}" srcOrd="0" destOrd="0" presId="urn:microsoft.com/office/officeart/2005/8/layout/orgChart1"/>
    <dgm:cxn modelId="{5CA90875-D915-4AE9-A3E2-BCF1024DAE0A}" type="presParOf" srcId="{9A80B527-00BC-48C5-B461-970FE9F2A5BC}" destId="{4821811B-8D97-4C57-8AB5-C8D07BA0558C}" srcOrd="0" destOrd="0" presId="urn:microsoft.com/office/officeart/2005/8/layout/orgChart1"/>
    <dgm:cxn modelId="{201AA908-E14D-4F8F-830C-250CABB879D9}" type="presParOf" srcId="{9A80B527-00BC-48C5-B461-970FE9F2A5BC}" destId="{5AA22BC4-6D2A-4A5F-A76E-CAB76B835B23}" srcOrd="1" destOrd="0" presId="urn:microsoft.com/office/officeart/2005/8/layout/orgChart1"/>
    <dgm:cxn modelId="{5D44E404-8C46-4895-B861-24D30E7CF1E5}" type="presParOf" srcId="{7793A079-354D-490F-A9DA-3D332D56F112}" destId="{D2519C05-72B6-4223-9407-E1904924DE28}" srcOrd="1" destOrd="0" presId="urn:microsoft.com/office/officeart/2005/8/layout/orgChart1"/>
    <dgm:cxn modelId="{52742645-A621-4D44-B14B-3E58605FFA8C}" type="presParOf" srcId="{D2519C05-72B6-4223-9407-E1904924DE28}" destId="{454D9776-BB97-49DC-9409-6036CAC8DCBB}" srcOrd="0" destOrd="0" presId="urn:microsoft.com/office/officeart/2005/8/layout/orgChart1"/>
    <dgm:cxn modelId="{5C75A790-029D-4133-BDCC-9F9BF877E5FE}" type="presParOf" srcId="{D2519C05-72B6-4223-9407-E1904924DE28}" destId="{CEA25087-57BE-4000-8C5F-0000DF247BE7}" srcOrd="1" destOrd="0" presId="urn:microsoft.com/office/officeart/2005/8/layout/orgChart1"/>
    <dgm:cxn modelId="{5E8605DF-5B30-4FFA-B0DD-D3004136F810}" type="presParOf" srcId="{CEA25087-57BE-4000-8C5F-0000DF247BE7}" destId="{2C974A2C-AD94-4ADB-B558-BD13069ADD2B}" srcOrd="0" destOrd="0" presId="urn:microsoft.com/office/officeart/2005/8/layout/orgChart1"/>
    <dgm:cxn modelId="{52558970-B42B-46BE-81AF-3FDBAE7D14CB}" type="presParOf" srcId="{2C974A2C-AD94-4ADB-B558-BD13069ADD2B}" destId="{E48DF851-C6B7-4F76-90F3-D3B374A2963D}" srcOrd="0" destOrd="0" presId="urn:microsoft.com/office/officeart/2005/8/layout/orgChart1"/>
    <dgm:cxn modelId="{EB88B934-A463-4722-A614-194CA36F8205}" type="presParOf" srcId="{2C974A2C-AD94-4ADB-B558-BD13069ADD2B}" destId="{0D8F6D4B-5189-47F9-9DA8-40BC5900FDD0}" srcOrd="1" destOrd="0" presId="urn:microsoft.com/office/officeart/2005/8/layout/orgChart1"/>
    <dgm:cxn modelId="{8C66B1AE-23C0-47BF-BAD4-AC2794DC4957}" type="presParOf" srcId="{CEA25087-57BE-4000-8C5F-0000DF247BE7}" destId="{77906B60-C844-4C6E-94AB-A8ADA59B77B4}" srcOrd="1" destOrd="0" presId="urn:microsoft.com/office/officeart/2005/8/layout/orgChart1"/>
    <dgm:cxn modelId="{BD686E09-92CE-48B4-9FDA-30C4F9136C47}" type="presParOf" srcId="{77906B60-C844-4C6E-94AB-A8ADA59B77B4}" destId="{E6CDEF5A-8F90-43FA-967F-7CF440E3EA20}" srcOrd="0" destOrd="0" presId="urn:microsoft.com/office/officeart/2005/8/layout/orgChart1"/>
    <dgm:cxn modelId="{7D8589D4-71AD-4893-9D68-86F10F3508EC}" type="presParOf" srcId="{77906B60-C844-4C6E-94AB-A8ADA59B77B4}" destId="{955897DE-2C22-47FE-9391-36A65F05935E}" srcOrd="1" destOrd="0" presId="urn:microsoft.com/office/officeart/2005/8/layout/orgChart1"/>
    <dgm:cxn modelId="{4DF1A567-2EA8-48CF-9432-7385E08A916E}" type="presParOf" srcId="{955897DE-2C22-47FE-9391-36A65F05935E}" destId="{FC9B2D10-3E32-418B-BDC5-723324DA1F19}" srcOrd="0" destOrd="0" presId="urn:microsoft.com/office/officeart/2005/8/layout/orgChart1"/>
    <dgm:cxn modelId="{76CA7456-2C3C-4FFF-9111-644F272AFFED}" type="presParOf" srcId="{FC9B2D10-3E32-418B-BDC5-723324DA1F19}" destId="{A0EC2CD3-7C4A-49AC-A786-84336E473FAA}" srcOrd="0" destOrd="0" presId="urn:microsoft.com/office/officeart/2005/8/layout/orgChart1"/>
    <dgm:cxn modelId="{6EBDA843-F6F8-4BF9-87DA-9DE6CF5F62DE}" type="presParOf" srcId="{FC9B2D10-3E32-418B-BDC5-723324DA1F19}" destId="{4968C58F-2CAF-4C31-9852-CFFD7C0C5492}" srcOrd="1" destOrd="0" presId="urn:microsoft.com/office/officeart/2005/8/layout/orgChart1"/>
    <dgm:cxn modelId="{B848895F-F06F-44C7-887B-849BA4C1A3A6}" type="presParOf" srcId="{955897DE-2C22-47FE-9391-36A65F05935E}" destId="{15A12C8E-E8D7-4B98-A5DE-8F421D81629A}" srcOrd="1" destOrd="0" presId="urn:microsoft.com/office/officeart/2005/8/layout/orgChart1"/>
    <dgm:cxn modelId="{1C9D2B4F-44F7-4B7B-8D5E-49094A57E441}" type="presParOf" srcId="{955897DE-2C22-47FE-9391-36A65F05935E}" destId="{3C5A0735-F0B5-46D3-8483-C3CA15402490}" srcOrd="2" destOrd="0" presId="urn:microsoft.com/office/officeart/2005/8/layout/orgChart1"/>
    <dgm:cxn modelId="{8843160B-A596-48D8-86ED-0DF6F8E1EFD9}" type="presParOf" srcId="{CEA25087-57BE-4000-8C5F-0000DF247BE7}" destId="{7C00B685-966E-4DD6-906A-06E9471B30DE}" srcOrd="2" destOrd="0" presId="urn:microsoft.com/office/officeart/2005/8/layout/orgChart1"/>
    <dgm:cxn modelId="{5E0067B4-4679-4F7D-AFFD-7C7D36AA1D49}" type="presParOf" srcId="{D2519C05-72B6-4223-9407-E1904924DE28}" destId="{F6F69E9B-9A08-43B0-AC3F-48D458D857DC}" srcOrd="2" destOrd="0" presId="urn:microsoft.com/office/officeart/2005/8/layout/orgChart1"/>
    <dgm:cxn modelId="{F1233673-7B9B-457D-90FF-209C13F3905C}" type="presParOf" srcId="{D2519C05-72B6-4223-9407-E1904924DE28}" destId="{BCBB3118-4FF0-47C5-9F8D-F0B00023804C}" srcOrd="3" destOrd="0" presId="urn:microsoft.com/office/officeart/2005/8/layout/orgChart1"/>
    <dgm:cxn modelId="{2648C9A6-8C06-4787-9834-04708E2964FD}" type="presParOf" srcId="{BCBB3118-4FF0-47C5-9F8D-F0B00023804C}" destId="{94984DF1-E3C0-4EE5-A620-49E1F0049CCC}" srcOrd="0" destOrd="0" presId="urn:microsoft.com/office/officeart/2005/8/layout/orgChart1"/>
    <dgm:cxn modelId="{BF4D8697-FC2D-44B1-8D96-B625F8D97F91}" type="presParOf" srcId="{94984DF1-E3C0-4EE5-A620-49E1F0049CCC}" destId="{66C77000-C073-49B2-B311-637E46E78823}" srcOrd="0" destOrd="0" presId="urn:microsoft.com/office/officeart/2005/8/layout/orgChart1"/>
    <dgm:cxn modelId="{5D2D833B-4B2B-46A5-8893-BC9A736EC7EB}" type="presParOf" srcId="{94984DF1-E3C0-4EE5-A620-49E1F0049CCC}" destId="{8B4DBE0A-5888-4731-83FF-69A6D7C2CFE6}" srcOrd="1" destOrd="0" presId="urn:microsoft.com/office/officeart/2005/8/layout/orgChart1"/>
    <dgm:cxn modelId="{FCDC910A-894D-4E3A-A8BC-3235B1EA722B}" type="presParOf" srcId="{BCBB3118-4FF0-47C5-9F8D-F0B00023804C}" destId="{D668C378-5127-4896-9730-A90ED8ABFBB5}" srcOrd="1" destOrd="0" presId="urn:microsoft.com/office/officeart/2005/8/layout/orgChart1"/>
    <dgm:cxn modelId="{77127463-D623-46D2-A14E-0CB06AA5F1D1}" type="presParOf" srcId="{D668C378-5127-4896-9730-A90ED8ABFBB5}" destId="{E4FFAEF7-28AD-4772-8EC2-AE52A7365887}" srcOrd="0" destOrd="0" presId="urn:microsoft.com/office/officeart/2005/8/layout/orgChart1"/>
    <dgm:cxn modelId="{1F0F47F5-E3E4-4464-A75D-CAF2887F2B98}" type="presParOf" srcId="{D668C378-5127-4896-9730-A90ED8ABFBB5}" destId="{C9986AB0-63EF-41DD-AAEC-9940B85B571C}" srcOrd="1" destOrd="0" presId="urn:microsoft.com/office/officeart/2005/8/layout/orgChart1"/>
    <dgm:cxn modelId="{AE535BB3-50D2-4746-8C6E-77E17BB14231}" type="presParOf" srcId="{C9986AB0-63EF-41DD-AAEC-9940B85B571C}" destId="{FA2C0B33-4DDD-4B98-91E1-4A17FF0FAFE7}" srcOrd="0" destOrd="0" presId="urn:microsoft.com/office/officeart/2005/8/layout/orgChart1"/>
    <dgm:cxn modelId="{9978C712-68D1-4263-8ED4-05D8E2EC5A74}" type="presParOf" srcId="{FA2C0B33-4DDD-4B98-91E1-4A17FF0FAFE7}" destId="{CCAD4DCA-B6AD-41D3-AA8A-779F4E9FFCD5}" srcOrd="0" destOrd="0" presId="urn:microsoft.com/office/officeart/2005/8/layout/orgChart1"/>
    <dgm:cxn modelId="{4197BD67-C562-420A-8015-20FB9F33B7BB}" type="presParOf" srcId="{FA2C0B33-4DDD-4B98-91E1-4A17FF0FAFE7}" destId="{BDBBD926-0F62-42E6-B783-49F561F0F991}" srcOrd="1" destOrd="0" presId="urn:microsoft.com/office/officeart/2005/8/layout/orgChart1"/>
    <dgm:cxn modelId="{A75A6D5B-D315-45BC-836D-71D1E8B436FA}" type="presParOf" srcId="{C9986AB0-63EF-41DD-AAEC-9940B85B571C}" destId="{40795610-61F4-4851-B3A6-9D992E8B9936}" srcOrd="1" destOrd="0" presId="urn:microsoft.com/office/officeart/2005/8/layout/orgChart1"/>
    <dgm:cxn modelId="{7E4526C5-E4CA-48D7-BC46-1A50AA49CF84}" type="presParOf" srcId="{C9986AB0-63EF-41DD-AAEC-9940B85B571C}" destId="{1604D6FF-F633-49B8-AA15-75691FB7F4BA}" srcOrd="2" destOrd="0" presId="urn:microsoft.com/office/officeart/2005/8/layout/orgChart1"/>
    <dgm:cxn modelId="{14A1DE0B-F91A-407A-8596-31EA4B30A07E}" type="presParOf" srcId="{BCBB3118-4FF0-47C5-9F8D-F0B00023804C}" destId="{4CE301F4-A899-4F7E-AD36-0D32C16968CB}" srcOrd="2" destOrd="0" presId="urn:microsoft.com/office/officeart/2005/8/layout/orgChart1"/>
    <dgm:cxn modelId="{1D187880-AC99-422A-BB03-362857EC2CB9}" type="presParOf" srcId="{D2519C05-72B6-4223-9407-E1904924DE28}" destId="{6FBD239A-77D8-459A-814E-D810936D51D5}" srcOrd="4" destOrd="0" presId="urn:microsoft.com/office/officeart/2005/8/layout/orgChart1"/>
    <dgm:cxn modelId="{0796E77B-D0AF-40D8-B629-14DBC96FF717}" type="presParOf" srcId="{D2519C05-72B6-4223-9407-E1904924DE28}" destId="{BA483041-6ED4-40BB-835D-D740905C474A}" srcOrd="5" destOrd="0" presId="urn:microsoft.com/office/officeart/2005/8/layout/orgChart1"/>
    <dgm:cxn modelId="{1CC080BD-C02C-403C-AC9D-E12FC727A847}" type="presParOf" srcId="{BA483041-6ED4-40BB-835D-D740905C474A}" destId="{DE1778C3-2FB7-4B42-A129-03537C8D0081}" srcOrd="0" destOrd="0" presId="urn:microsoft.com/office/officeart/2005/8/layout/orgChart1"/>
    <dgm:cxn modelId="{F33F9733-1E7F-469C-A72D-DE17CF86CB8F}" type="presParOf" srcId="{DE1778C3-2FB7-4B42-A129-03537C8D0081}" destId="{09617D86-DE0E-4C21-B425-FB62A26A0743}" srcOrd="0" destOrd="0" presId="urn:microsoft.com/office/officeart/2005/8/layout/orgChart1"/>
    <dgm:cxn modelId="{75BA3868-626D-4B7A-9799-616682CF9036}" type="presParOf" srcId="{DE1778C3-2FB7-4B42-A129-03537C8D0081}" destId="{58780FE6-70FA-4C4C-BCF4-4C460EE8368D}" srcOrd="1" destOrd="0" presId="urn:microsoft.com/office/officeart/2005/8/layout/orgChart1"/>
    <dgm:cxn modelId="{8C3F89EA-984E-4A9E-8733-A36C76846C60}" type="presParOf" srcId="{BA483041-6ED4-40BB-835D-D740905C474A}" destId="{BDF4D8F7-5D38-4034-A0B0-BADDB5EAD891}" srcOrd="1" destOrd="0" presId="urn:microsoft.com/office/officeart/2005/8/layout/orgChart1"/>
    <dgm:cxn modelId="{853AA2C4-4B32-468D-B6DC-B9251621C6FA}" type="presParOf" srcId="{BDF4D8F7-5D38-4034-A0B0-BADDB5EAD891}" destId="{4BD4579A-8D56-479B-B306-D0A3BCD135AA}" srcOrd="0" destOrd="0" presId="urn:microsoft.com/office/officeart/2005/8/layout/orgChart1"/>
    <dgm:cxn modelId="{510861C2-E95E-46FB-9343-9512FFA633CF}" type="presParOf" srcId="{BDF4D8F7-5D38-4034-A0B0-BADDB5EAD891}" destId="{966EE394-F9E4-41A2-9EF7-6E46A9626655}" srcOrd="1" destOrd="0" presId="urn:microsoft.com/office/officeart/2005/8/layout/orgChart1"/>
    <dgm:cxn modelId="{02216060-44AA-46A5-A6EA-EE80E7660A1B}" type="presParOf" srcId="{966EE394-F9E4-41A2-9EF7-6E46A9626655}" destId="{DE1A5CE0-F573-4EA8-BD6E-D4B7859464D8}" srcOrd="0" destOrd="0" presId="urn:microsoft.com/office/officeart/2005/8/layout/orgChart1"/>
    <dgm:cxn modelId="{5260E82D-E7E1-4AA4-BB69-12C7D8A68442}" type="presParOf" srcId="{DE1A5CE0-F573-4EA8-BD6E-D4B7859464D8}" destId="{68B87382-1ECE-4F2C-B3FD-900D5DCDA887}" srcOrd="0" destOrd="0" presId="urn:microsoft.com/office/officeart/2005/8/layout/orgChart1"/>
    <dgm:cxn modelId="{3F26EFDA-526D-447E-9FA9-0118172C4CE3}" type="presParOf" srcId="{DE1A5CE0-F573-4EA8-BD6E-D4B7859464D8}" destId="{B04538BB-1E8A-4E7E-9E43-CA32FEA362B7}" srcOrd="1" destOrd="0" presId="urn:microsoft.com/office/officeart/2005/8/layout/orgChart1"/>
    <dgm:cxn modelId="{AE630AE3-8DA1-4D6E-AD92-A79CC6DBB416}" type="presParOf" srcId="{966EE394-F9E4-41A2-9EF7-6E46A9626655}" destId="{5FBDEA78-607A-45E2-A91D-BC604C4B3650}" srcOrd="1" destOrd="0" presId="urn:microsoft.com/office/officeart/2005/8/layout/orgChart1"/>
    <dgm:cxn modelId="{BFC9A152-2A17-4A6E-94F3-0D692AE2A9B5}" type="presParOf" srcId="{966EE394-F9E4-41A2-9EF7-6E46A9626655}" destId="{78E9D621-AAD8-4242-BE14-C7C0608463BD}" srcOrd="2" destOrd="0" presId="urn:microsoft.com/office/officeart/2005/8/layout/orgChart1"/>
    <dgm:cxn modelId="{03C67EBE-8745-45E6-A4D5-AF967BEC292D}" type="presParOf" srcId="{BA483041-6ED4-40BB-835D-D740905C474A}" destId="{E902DC8B-6AE4-4856-8EDE-ABA35E27671B}" srcOrd="2" destOrd="0" presId="urn:microsoft.com/office/officeart/2005/8/layout/orgChart1"/>
    <dgm:cxn modelId="{ABAEC386-1CA4-4BF2-852C-BC385995D16D}" type="presParOf" srcId="{D2519C05-72B6-4223-9407-E1904924DE28}" destId="{C5BB6447-208D-4A47-8C06-48C933DC5F89}" srcOrd="6" destOrd="0" presId="urn:microsoft.com/office/officeart/2005/8/layout/orgChart1"/>
    <dgm:cxn modelId="{FB590CA7-089A-49AC-A14F-C19A82FC3956}" type="presParOf" srcId="{D2519C05-72B6-4223-9407-E1904924DE28}" destId="{9B8C0B2F-D1DB-4BD0-BEA5-E08F5598037E}" srcOrd="7" destOrd="0" presId="urn:microsoft.com/office/officeart/2005/8/layout/orgChart1"/>
    <dgm:cxn modelId="{F046855F-1B7C-496E-A2BE-8D009D1BC474}" type="presParOf" srcId="{9B8C0B2F-D1DB-4BD0-BEA5-E08F5598037E}" destId="{4FEB9E19-E883-4D70-AF56-7EEB4BD3913A}" srcOrd="0" destOrd="0" presId="urn:microsoft.com/office/officeart/2005/8/layout/orgChart1"/>
    <dgm:cxn modelId="{22C46F4C-5375-480F-B059-21208310AE17}" type="presParOf" srcId="{4FEB9E19-E883-4D70-AF56-7EEB4BD3913A}" destId="{1876DCB2-79BD-4B16-A8AF-AD45855955FB}" srcOrd="0" destOrd="0" presId="urn:microsoft.com/office/officeart/2005/8/layout/orgChart1"/>
    <dgm:cxn modelId="{DFF0BCDA-8F69-4B6B-A830-971A5143E3C8}" type="presParOf" srcId="{4FEB9E19-E883-4D70-AF56-7EEB4BD3913A}" destId="{96D1B93F-1E88-4B83-8EC2-77582FD73BDF}" srcOrd="1" destOrd="0" presId="urn:microsoft.com/office/officeart/2005/8/layout/orgChart1"/>
    <dgm:cxn modelId="{3AFB80E6-065B-4B67-8064-29CC45A9B8E8}" type="presParOf" srcId="{9B8C0B2F-D1DB-4BD0-BEA5-E08F5598037E}" destId="{DDA3238B-51C2-4013-9556-EE532C89E3F8}" srcOrd="1" destOrd="0" presId="urn:microsoft.com/office/officeart/2005/8/layout/orgChart1"/>
    <dgm:cxn modelId="{B96E7779-AC10-4BF3-98CB-5DAC49FED370}" type="presParOf" srcId="{DDA3238B-51C2-4013-9556-EE532C89E3F8}" destId="{2ED4186E-4651-4F31-BDB2-BF1085676A03}" srcOrd="0" destOrd="0" presId="urn:microsoft.com/office/officeart/2005/8/layout/orgChart1"/>
    <dgm:cxn modelId="{0255F51A-B7A8-418D-98EE-449D3CA7C3DC}" type="presParOf" srcId="{DDA3238B-51C2-4013-9556-EE532C89E3F8}" destId="{2CB2393F-C78C-4427-8608-1630190DF22D}" srcOrd="1" destOrd="0" presId="urn:microsoft.com/office/officeart/2005/8/layout/orgChart1"/>
    <dgm:cxn modelId="{B4514C5A-2EAA-4200-A02B-A0C02BE30537}" type="presParOf" srcId="{2CB2393F-C78C-4427-8608-1630190DF22D}" destId="{DE94CE1F-02F1-41E7-A56B-16110C115571}" srcOrd="0" destOrd="0" presId="urn:microsoft.com/office/officeart/2005/8/layout/orgChart1"/>
    <dgm:cxn modelId="{139067DC-3B89-4CD6-B2D6-F6DF35ED2EE6}" type="presParOf" srcId="{DE94CE1F-02F1-41E7-A56B-16110C115571}" destId="{3AADE107-F8B1-4AB5-9981-639EF281F709}" srcOrd="0" destOrd="0" presId="urn:microsoft.com/office/officeart/2005/8/layout/orgChart1"/>
    <dgm:cxn modelId="{5F3DDA9A-18B0-4B5A-9E24-591A233F8B53}" type="presParOf" srcId="{DE94CE1F-02F1-41E7-A56B-16110C115571}" destId="{0B4D94DC-7153-4BDB-824A-B1DB0570EAF3}" srcOrd="1" destOrd="0" presId="urn:microsoft.com/office/officeart/2005/8/layout/orgChart1"/>
    <dgm:cxn modelId="{2A48A4CA-0FDC-462A-A2E7-B7B30565D769}" type="presParOf" srcId="{2CB2393F-C78C-4427-8608-1630190DF22D}" destId="{2685D239-0D77-44FB-83B2-CFCFA5E725B6}" srcOrd="1" destOrd="0" presId="urn:microsoft.com/office/officeart/2005/8/layout/orgChart1"/>
    <dgm:cxn modelId="{00340154-EE9C-46CA-8C2B-8E105C489231}" type="presParOf" srcId="{2CB2393F-C78C-4427-8608-1630190DF22D}" destId="{3DFC1D3E-39FD-4633-A677-0C5EFE58DF47}" srcOrd="2" destOrd="0" presId="urn:microsoft.com/office/officeart/2005/8/layout/orgChart1"/>
    <dgm:cxn modelId="{0F95F9C6-C129-48AE-9DCD-8387D40B2E14}" type="presParOf" srcId="{9B8C0B2F-D1DB-4BD0-BEA5-E08F5598037E}" destId="{ABFA985E-8331-4DD3-A9D7-DBDF4489C380}" srcOrd="2" destOrd="0" presId="urn:microsoft.com/office/officeart/2005/8/layout/orgChart1"/>
    <dgm:cxn modelId="{C4124A29-A4F6-42A0-8C6A-FA5AA000A48E}" type="presParOf" srcId="{D2519C05-72B6-4223-9407-E1904924DE28}" destId="{181DB9FA-D7B6-4A7B-A163-5212F22B0432}" srcOrd="8" destOrd="0" presId="urn:microsoft.com/office/officeart/2005/8/layout/orgChart1"/>
    <dgm:cxn modelId="{7E8A1E0C-6163-4C44-9BB0-988D7213BFA1}" type="presParOf" srcId="{D2519C05-72B6-4223-9407-E1904924DE28}" destId="{0CC3FCE0-15BD-4D24-BF0A-B352519D16CF}" srcOrd="9" destOrd="0" presId="urn:microsoft.com/office/officeart/2005/8/layout/orgChart1"/>
    <dgm:cxn modelId="{2C68CAA5-CE2D-4BC9-BE9C-FEF601B431C2}" type="presParOf" srcId="{0CC3FCE0-15BD-4D24-BF0A-B352519D16CF}" destId="{A201CDCD-8B18-4659-9938-8A0EFECE958D}" srcOrd="0" destOrd="0" presId="urn:microsoft.com/office/officeart/2005/8/layout/orgChart1"/>
    <dgm:cxn modelId="{C03A2017-1D88-426C-8901-0B3193F5ED4F}" type="presParOf" srcId="{A201CDCD-8B18-4659-9938-8A0EFECE958D}" destId="{EBF0FABF-F0B9-4220-81B4-2AA105F33A4B}" srcOrd="0" destOrd="0" presId="urn:microsoft.com/office/officeart/2005/8/layout/orgChart1"/>
    <dgm:cxn modelId="{1A33E65F-71BF-4605-8532-A21B21A65BFA}" type="presParOf" srcId="{A201CDCD-8B18-4659-9938-8A0EFECE958D}" destId="{2841EAF5-0A17-4E19-956D-5060EEE32651}" srcOrd="1" destOrd="0" presId="urn:microsoft.com/office/officeart/2005/8/layout/orgChart1"/>
    <dgm:cxn modelId="{2DB102F5-A45A-47D1-9409-25B8B844E359}" type="presParOf" srcId="{0CC3FCE0-15BD-4D24-BF0A-B352519D16CF}" destId="{DCB162DD-0082-43F5-840A-2704178CDCC6}" srcOrd="1" destOrd="0" presId="urn:microsoft.com/office/officeart/2005/8/layout/orgChart1"/>
    <dgm:cxn modelId="{DDE78DD8-299A-4D9C-BDE9-5280B79704EA}" type="presParOf" srcId="{DCB162DD-0082-43F5-840A-2704178CDCC6}" destId="{E6436A1D-A92B-4BEF-A53A-0BA18806B37F}" srcOrd="0" destOrd="0" presId="urn:microsoft.com/office/officeart/2005/8/layout/orgChart1"/>
    <dgm:cxn modelId="{5A29619F-BC7B-4369-BAB4-2D7771C33B4B}" type="presParOf" srcId="{DCB162DD-0082-43F5-840A-2704178CDCC6}" destId="{634863D7-FF30-4931-9822-587C1612DA88}" srcOrd="1" destOrd="0" presId="urn:microsoft.com/office/officeart/2005/8/layout/orgChart1"/>
    <dgm:cxn modelId="{82A28B90-84DD-437C-AD03-EEF81057C459}" type="presParOf" srcId="{634863D7-FF30-4931-9822-587C1612DA88}" destId="{6F2325A8-5C6C-4CF3-B635-ED644EAB70AA}" srcOrd="0" destOrd="0" presId="urn:microsoft.com/office/officeart/2005/8/layout/orgChart1"/>
    <dgm:cxn modelId="{590995F1-E732-4E74-83B5-9244BFDEF43F}" type="presParOf" srcId="{6F2325A8-5C6C-4CF3-B635-ED644EAB70AA}" destId="{199BEA5B-0A94-4275-8401-E7941E986015}" srcOrd="0" destOrd="0" presId="urn:microsoft.com/office/officeart/2005/8/layout/orgChart1"/>
    <dgm:cxn modelId="{E89DBEA0-C78B-41FC-926C-0090E177108D}" type="presParOf" srcId="{6F2325A8-5C6C-4CF3-B635-ED644EAB70AA}" destId="{19225390-5DF3-4F03-B09E-2BDBA6AD4665}" srcOrd="1" destOrd="0" presId="urn:microsoft.com/office/officeart/2005/8/layout/orgChart1"/>
    <dgm:cxn modelId="{F2E27146-5625-4BF1-81CE-0FE6E3DABE23}" type="presParOf" srcId="{634863D7-FF30-4931-9822-587C1612DA88}" destId="{7428C817-B046-42B5-874D-B876628BB708}" srcOrd="1" destOrd="0" presId="urn:microsoft.com/office/officeart/2005/8/layout/orgChart1"/>
    <dgm:cxn modelId="{00BBE722-D2A2-4540-AAEC-842EBAA0AA28}" type="presParOf" srcId="{634863D7-FF30-4931-9822-587C1612DA88}" destId="{8A1FFBFC-DFE1-4CFA-A383-C4D903A022DA}" srcOrd="2" destOrd="0" presId="urn:microsoft.com/office/officeart/2005/8/layout/orgChart1"/>
    <dgm:cxn modelId="{35C56F48-AF49-49BF-8D8C-21D584A98192}" type="presParOf" srcId="{0CC3FCE0-15BD-4D24-BF0A-B352519D16CF}" destId="{E1BF0B37-CEEE-4D73-B876-4687C2707A98}" srcOrd="2" destOrd="0" presId="urn:microsoft.com/office/officeart/2005/8/layout/orgChart1"/>
    <dgm:cxn modelId="{EDBA79BA-2F78-4145-B1AC-95DD89A068EB}" type="presParOf" srcId="{7793A079-354D-490F-A9DA-3D332D56F112}" destId="{5C6BDBE1-275C-4EE3-A5FE-BB7FDBA03047}" srcOrd="2" destOrd="0" presId="urn:microsoft.com/office/officeart/2005/8/layout/orgChart1"/>
    <dgm:cxn modelId="{DD738324-846C-4939-BBC8-A3B77584C33A}" type="presParOf" srcId="{5C6BDBE1-275C-4EE3-A5FE-BB7FDBA03047}" destId="{4923A64F-6596-42C8-B1AB-F7AC62417540}" srcOrd="0" destOrd="0" presId="urn:microsoft.com/office/officeart/2005/8/layout/orgChart1"/>
    <dgm:cxn modelId="{FEA7E49E-F510-45F3-8369-B00D303278F2}" type="presParOf" srcId="{5C6BDBE1-275C-4EE3-A5FE-BB7FDBA03047}" destId="{1D4B59D6-0561-4DCD-9977-45DA66442DB7}" srcOrd="1" destOrd="0" presId="urn:microsoft.com/office/officeart/2005/8/layout/orgChart1"/>
    <dgm:cxn modelId="{FC2208C8-3C77-44C7-9290-F7F830849D16}" type="presParOf" srcId="{1D4B59D6-0561-4DCD-9977-45DA66442DB7}" destId="{C2C4B56E-8F1B-46FC-B79D-C25D40F170A6}" srcOrd="0" destOrd="0" presId="urn:microsoft.com/office/officeart/2005/8/layout/orgChart1"/>
    <dgm:cxn modelId="{8B7CF913-A078-41FD-9301-7DA42C095AB5}" type="presParOf" srcId="{C2C4B56E-8F1B-46FC-B79D-C25D40F170A6}" destId="{850755AB-F797-4E69-BBB6-E61E5F8F78C0}" srcOrd="0" destOrd="0" presId="urn:microsoft.com/office/officeart/2005/8/layout/orgChart1"/>
    <dgm:cxn modelId="{4B483AEF-959E-4DCB-940E-8CA510E66F9C}" type="presParOf" srcId="{C2C4B56E-8F1B-46FC-B79D-C25D40F170A6}" destId="{5CD951EE-473E-4314-9521-4EB6D5E2337C}" srcOrd="1" destOrd="0" presId="urn:microsoft.com/office/officeart/2005/8/layout/orgChart1"/>
    <dgm:cxn modelId="{8E676005-8FC8-4E30-A05D-A28428C5BE62}" type="presParOf" srcId="{1D4B59D6-0561-4DCD-9977-45DA66442DB7}" destId="{F3D26596-F6EF-46B6-AFED-09E09D3AA8F1}" srcOrd="1" destOrd="0" presId="urn:microsoft.com/office/officeart/2005/8/layout/orgChart1"/>
    <dgm:cxn modelId="{49B9A050-49BA-4A87-8A7F-E89D0C7CC656}" type="presParOf" srcId="{1D4B59D6-0561-4DCD-9977-45DA66442DB7}" destId="{8B0108B7-9734-4480-AAFF-945731A9B008}" srcOrd="2" destOrd="0" presId="urn:microsoft.com/office/officeart/2005/8/layout/orgChart1"/>
    <dgm:cxn modelId="{57C9F8AD-C290-4B67-85D2-618F34FE5164}" type="presParOf" srcId="{23014675-2130-4B4D-8B40-0AE0AC802C49}" destId="{02453A66-D667-42D1-9D88-68A410EC5D5D}" srcOrd="1" destOrd="0" presId="urn:microsoft.com/office/officeart/2005/8/layout/orgChart1"/>
    <dgm:cxn modelId="{C960EA2A-DA8D-43F9-8DDA-849EFA05DD3B}" type="presParOf" srcId="{02453A66-D667-42D1-9D88-68A410EC5D5D}" destId="{17059134-E061-4C20-925D-3C9147EFAC2C}" srcOrd="0" destOrd="0" presId="urn:microsoft.com/office/officeart/2005/8/layout/orgChart1"/>
    <dgm:cxn modelId="{0625D2CE-6A71-41DD-88AA-7C399DC6E93F}" type="presParOf" srcId="{17059134-E061-4C20-925D-3C9147EFAC2C}" destId="{973D6EFC-6DC9-4EA9-B0A7-3D20CE581656}" srcOrd="0" destOrd="0" presId="urn:microsoft.com/office/officeart/2005/8/layout/orgChart1"/>
    <dgm:cxn modelId="{C6EAEC1E-14B8-4479-B2B9-C327272BE24C}" type="presParOf" srcId="{17059134-E061-4C20-925D-3C9147EFAC2C}" destId="{8B12CC4C-3C0F-4FD6-B180-0A0AD7A48630}" srcOrd="1" destOrd="0" presId="urn:microsoft.com/office/officeart/2005/8/layout/orgChart1"/>
    <dgm:cxn modelId="{ADD3ED99-7C95-4840-A6ED-F532F8439E62}" type="presParOf" srcId="{02453A66-D667-42D1-9D88-68A410EC5D5D}" destId="{47F712A0-C879-409F-B1A7-0FBC54768253}" srcOrd="1" destOrd="0" presId="urn:microsoft.com/office/officeart/2005/8/layout/orgChart1"/>
    <dgm:cxn modelId="{AF76F0ED-B8DB-4E2F-A088-62BAE2765C02}" type="presParOf" srcId="{02453A66-D667-42D1-9D88-68A410EC5D5D}" destId="{4D0C19DD-71FB-4824-A10C-83BF922C6E68}" srcOrd="2" destOrd="0" presId="urn:microsoft.com/office/officeart/2005/8/layout/orgChart1"/>
    <dgm:cxn modelId="{583B89F0-6079-4761-9AD6-3840FD59EE4C}" type="presParOf" srcId="{23014675-2130-4B4D-8B40-0AE0AC802C49}" destId="{CF5AFEB6-2C15-4E34-B988-FCCFCA1B1D38}" srcOrd="2" destOrd="0" presId="urn:microsoft.com/office/officeart/2005/8/layout/orgChart1"/>
    <dgm:cxn modelId="{3F1C020B-15A5-4AD5-BBFB-7705B9451719}" type="presParOf" srcId="{CF5AFEB6-2C15-4E34-B988-FCCFCA1B1D38}" destId="{1F769CAF-77F6-4E72-A827-B61998C57545}" srcOrd="0" destOrd="0" presId="urn:microsoft.com/office/officeart/2005/8/layout/orgChart1"/>
    <dgm:cxn modelId="{A308702D-4FAD-4D42-9839-B8498C5DF4B4}" type="presParOf" srcId="{1F769CAF-77F6-4E72-A827-B61998C57545}" destId="{A71A3DAC-4BFA-47BE-8F8B-06D31664723E}" srcOrd="0" destOrd="0" presId="urn:microsoft.com/office/officeart/2005/8/layout/orgChart1"/>
    <dgm:cxn modelId="{B845C77B-C2A7-4390-9645-19F6053F848B}" type="presParOf" srcId="{1F769CAF-77F6-4E72-A827-B61998C57545}" destId="{9C7AB7B5-C582-446D-A246-5C39C21B1C7F}" srcOrd="1" destOrd="0" presId="urn:microsoft.com/office/officeart/2005/8/layout/orgChart1"/>
    <dgm:cxn modelId="{CC0EC605-42AB-4DBA-8BA6-33050774E76B}" type="presParOf" srcId="{CF5AFEB6-2C15-4E34-B988-FCCFCA1B1D38}" destId="{AC435BC2-42A4-4A36-90A8-1D786CF29E09}" srcOrd="1" destOrd="0" presId="urn:microsoft.com/office/officeart/2005/8/layout/orgChart1"/>
    <dgm:cxn modelId="{B573952E-11F1-472C-96B6-8C2FE67307AF}" type="presParOf" srcId="{CF5AFEB6-2C15-4E34-B988-FCCFCA1B1D38}" destId="{1E40D796-7E44-49F5-9671-5E051A2FE86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76770B7-DCB3-4FFF-A50E-E5591D46FE0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9CB4CA-5659-4EB6-AE86-59B828CEFAD4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Operations and Veteran Services                  </a:t>
          </a:r>
          <a:r>
            <a:rPr lang="en-US" sz="1350" b="1" dirty="0">
              <a:latin typeface="Arial" panose="020B0604020202020204" pitchFamily="34" charset="0"/>
              <a:cs typeface="Arial" panose="020B0604020202020204" pitchFamily="34" charset="0"/>
            </a:rPr>
            <a:t>Jeff Weir  -  Director</a:t>
          </a:r>
        </a:p>
      </dgm:t>
    </dgm:pt>
    <dgm:pt modelId="{10452381-F7A2-46D8-ABD3-011743120298}" type="parTrans" cxnId="{33705EFF-ECFF-43BF-AABC-7CB9E907AFAD}">
      <dgm:prSet/>
      <dgm:spPr/>
      <dgm:t>
        <a:bodyPr/>
        <a:lstStyle/>
        <a:p>
          <a:endParaRPr lang="en-US"/>
        </a:p>
      </dgm:t>
    </dgm:pt>
    <dgm:pt modelId="{23B41147-6128-43D0-AAE9-C071DB7890EC}" type="sibTrans" cxnId="{33705EFF-ECFF-43BF-AABC-7CB9E907AFAD}">
      <dgm:prSet/>
      <dgm:spPr/>
      <dgm:t>
        <a:bodyPr/>
        <a:lstStyle/>
        <a:p>
          <a:endParaRPr lang="en-US"/>
        </a:p>
      </dgm:t>
    </dgm:pt>
    <dgm:pt modelId="{EF10A2A5-0006-4F4D-9418-623C83A1DFB2}" type="asst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900" b="1" dirty="0"/>
            <a:t>Public Information Coordinator II    </a:t>
          </a:r>
          <a:r>
            <a:rPr lang="en-US" sz="900" b="1" dirty="0">
              <a:solidFill>
                <a:srgbClr val="FF0000"/>
              </a:solidFill>
            </a:rPr>
            <a:t>Vacant</a:t>
          </a:r>
          <a:endParaRPr lang="en-US" sz="1050" b="1" dirty="0">
            <a:solidFill>
              <a:srgbClr val="FF0000"/>
            </a:solidFill>
          </a:endParaRPr>
        </a:p>
      </dgm:t>
    </dgm:pt>
    <dgm:pt modelId="{23173450-7BDE-4BD9-8509-9009F1CFE510}" type="parTrans" cxnId="{F2569B37-B92E-47F7-BCAE-4A87A1829CB7}">
      <dgm:prSet/>
      <dgm:spPr/>
      <dgm:t>
        <a:bodyPr/>
        <a:lstStyle/>
        <a:p>
          <a:endParaRPr lang="en-US"/>
        </a:p>
      </dgm:t>
    </dgm:pt>
    <dgm:pt modelId="{3F2D92EC-E861-443E-9A5F-C2E32B2DBBE0}" type="sibTrans" cxnId="{F2569B37-B92E-47F7-BCAE-4A87A1829CB7}">
      <dgm:prSet/>
      <dgm:spPr/>
      <dgm:t>
        <a:bodyPr/>
        <a:lstStyle/>
        <a:p>
          <a:endParaRPr lang="en-US"/>
        </a:p>
      </dgm:t>
    </dgm:pt>
    <dgm:pt modelId="{F62A3A53-525F-4BB8-AB89-DAF4C304D15B}">
      <dgm:prSet phldrT="[Text]" custT="1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200" b="1" dirty="0">
              <a:solidFill>
                <a:srgbClr val="FFFF00"/>
              </a:solidFill>
            </a:rPr>
            <a:t>     Finance and Procurement                   </a:t>
          </a:r>
          <a:r>
            <a:rPr lang="en-US" sz="1000" b="1" dirty="0">
              <a:solidFill>
                <a:schemeClr val="bg1"/>
              </a:solidFill>
            </a:rPr>
            <a:t>Financial Operations Manager</a:t>
          </a:r>
          <a:r>
            <a:rPr lang="en-US" sz="900" b="1" dirty="0">
              <a:solidFill>
                <a:schemeClr val="bg1"/>
              </a:solidFill>
            </a:rPr>
            <a:t>                        </a:t>
          </a:r>
          <a:r>
            <a:rPr lang="en-US" sz="1000" b="1" dirty="0">
              <a:solidFill>
                <a:schemeClr val="bg1"/>
              </a:solidFill>
            </a:rPr>
            <a:t>Jeffrey Newman </a:t>
          </a:r>
          <a:endParaRPr lang="en-US" sz="900" b="1" dirty="0">
            <a:solidFill>
              <a:schemeClr val="bg1"/>
            </a:solidFill>
          </a:endParaRPr>
        </a:p>
      </dgm:t>
    </dgm:pt>
    <dgm:pt modelId="{94975BDE-DFC4-43C5-B948-622A6A2ADB9F}" type="parTrans" cxnId="{479D928B-E82C-40F5-8F21-9DE26287B197}">
      <dgm:prSet/>
      <dgm:spPr/>
      <dgm:t>
        <a:bodyPr/>
        <a:lstStyle/>
        <a:p>
          <a:endParaRPr lang="en-US"/>
        </a:p>
      </dgm:t>
    </dgm:pt>
    <dgm:pt modelId="{D5916087-59AD-4A86-9598-F25D842AF6AF}" type="sibTrans" cxnId="{479D928B-E82C-40F5-8F21-9DE26287B197}">
      <dgm:prSet/>
      <dgm:spPr/>
      <dgm:t>
        <a:bodyPr/>
        <a:lstStyle/>
        <a:p>
          <a:endParaRPr lang="en-US"/>
        </a:p>
      </dgm:t>
    </dgm:pt>
    <dgm:pt modelId="{D8969595-03DC-4F82-A9AB-921D356F157D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200" b="1" dirty="0">
              <a:solidFill>
                <a:srgbClr val="FFFF00"/>
              </a:solidFill>
            </a:rPr>
            <a:t>Business and Technology             </a:t>
          </a:r>
          <a:r>
            <a:rPr lang="en-US" sz="1000" b="1" dirty="0"/>
            <a:t>Tech. Systems Ops. Manager</a:t>
          </a:r>
          <a:r>
            <a:rPr lang="en-US" sz="900" dirty="0"/>
            <a:t>                       </a:t>
          </a:r>
          <a:r>
            <a:rPr lang="en-US" sz="1000" b="1" dirty="0">
              <a:solidFill>
                <a:schemeClr val="bg1"/>
              </a:solidFill>
            </a:rPr>
            <a:t>Bert Miller</a:t>
          </a:r>
          <a:endParaRPr lang="en-US" sz="1500" b="1" dirty="0">
            <a:solidFill>
              <a:schemeClr val="bg1"/>
            </a:solidFill>
          </a:endParaRPr>
        </a:p>
      </dgm:t>
    </dgm:pt>
    <dgm:pt modelId="{9C6DA1FA-830B-43F0-9267-A6E15D604BCB}" type="parTrans" cxnId="{0104F769-C3CF-4EA0-AD52-BC03A9BD27C5}">
      <dgm:prSet/>
      <dgm:spPr/>
      <dgm:t>
        <a:bodyPr/>
        <a:lstStyle/>
        <a:p>
          <a:endParaRPr lang="en-US"/>
        </a:p>
      </dgm:t>
    </dgm:pt>
    <dgm:pt modelId="{CA204899-2203-496F-9322-61FE297349B4}" type="sibTrans" cxnId="{0104F769-C3CF-4EA0-AD52-BC03A9BD27C5}">
      <dgm:prSet/>
      <dgm:spPr/>
      <dgm:t>
        <a:bodyPr/>
        <a:lstStyle/>
        <a:p>
          <a:endParaRPr lang="en-US"/>
        </a:p>
      </dgm:t>
    </dgm:pt>
    <dgm:pt modelId="{ADCB8C6D-D292-40C2-A940-AEED8A391F4B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200" b="1" dirty="0">
              <a:solidFill>
                <a:srgbClr val="FFFF00"/>
              </a:solidFill>
            </a:rPr>
            <a:t>Veterans Services                           </a:t>
          </a:r>
          <a:r>
            <a:rPr lang="en-US" sz="1000" b="1" dirty="0"/>
            <a:t>Veteran Services Manager</a:t>
          </a:r>
          <a:r>
            <a:rPr lang="en-US" sz="900" b="1" dirty="0"/>
            <a:t> </a:t>
          </a:r>
          <a:r>
            <a:rPr lang="en-US" sz="1100" dirty="0"/>
            <a:t>                     </a:t>
          </a:r>
          <a:r>
            <a:rPr lang="en-US" sz="1000" b="1" dirty="0"/>
            <a:t>Alexandra Scardino</a:t>
          </a:r>
          <a:endParaRPr lang="en-US" sz="1400" b="1" dirty="0"/>
        </a:p>
      </dgm:t>
    </dgm:pt>
    <dgm:pt modelId="{16A85C76-AA07-4CAD-AE6F-0B0217FB3864}" type="parTrans" cxnId="{B525E2B2-F1B0-4FE6-A0BE-A73F13AEEF02}">
      <dgm:prSet/>
      <dgm:spPr/>
      <dgm:t>
        <a:bodyPr/>
        <a:lstStyle/>
        <a:p>
          <a:endParaRPr lang="en-US"/>
        </a:p>
      </dgm:t>
    </dgm:pt>
    <dgm:pt modelId="{BA5A9773-1C86-4408-A86C-EB5BFF80A3D7}" type="sibTrans" cxnId="{B525E2B2-F1B0-4FE6-A0BE-A73F13AEEF02}">
      <dgm:prSet/>
      <dgm:spPr/>
      <dgm:t>
        <a:bodyPr/>
        <a:lstStyle/>
        <a:p>
          <a:endParaRPr lang="en-US"/>
        </a:p>
      </dgm:t>
    </dgm:pt>
    <dgm:pt modelId="{1ACED35A-9E57-49C5-955F-381E382F9A85}" type="asst">
      <dgm:prSet custT="1"/>
      <dgm:spPr/>
      <dgm:t>
        <a:bodyPr/>
        <a:lstStyle/>
        <a:p>
          <a:r>
            <a:rPr lang="en-US" sz="900" b="1" dirty="0"/>
            <a:t>Accounting Tech. II </a:t>
          </a:r>
          <a:r>
            <a:rPr lang="en-US" sz="1000" b="1" dirty="0"/>
            <a:t>                     </a:t>
          </a:r>
          <a:r>
            <a:rPr lang="en-US" sz="900" dirty="0"/>
            <a:t>Indira Salazar</a:t>
          </a:r>
          <a:endParaRPr lang="en-US" sz="2100" dirty="0"/>
        </a:p>
      </dgm:t>
    </dgm:pt>
    <dgm:pt modelId="{DE89AE59-EA14-475D-BE47-44E8FB6AD6D9}" type="parTrans" cxnId="{F82B6BE3-68C3-4BEF-A0CB-2F1B91D5E64F}">
      <dgm:prSet/>
      <dgm:spPr/>
      <dgm:t>
        <a:bodyPr/>
        <a:lstStyle/>
        <a:p>
          <a:endParaRPr lang="en-US"/>
        </a:p>
      </dgm:t>
    </dgm:pt>
    <dgm:pt modelId="{B90CC4E2-E831-4648-96CA-DBFBB787B00C}" type="sibTrans" cxnId="{F82B6BE3-68C3-4BEF-A0CB-2F1B91D5E64F}">
      <dgm:prSet/>
      <dgm:spPr/>
      <dgm:t>
        <a:bodyPr/>
        <a:lstStyle/>
        <a:p>
          <a:endParaRPr lang="en-US"/>
        </a:p>
      </dgm:t>
    </dgm:pt>
    <dgm:pt modelId="{ABB77616-B856-4ECA-B494-55D2F61E4707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900" b="1" dirty="0"/>
            <a:t>Veterans Service Officer</a:t>
          </a:r>
          <a:r>
            <a:rPr lang="en-US" sz="900" dirty="0"/>
            <a:t>      Oscar Gomez   </a:t>
          </a:r>
          <a:r>
            <a:rPr lang="en-US" sz="900" b="1" dirty="0"/>
            <a:t>Veterans Service Officer</a:t>
          </a:r>
          <a:r>
            <a:rPr lang="en-US" sz="900" dirty="0"/>
            <a:t>      </a:t>
          </a:r>
          <a:r>
            <a:rPr lang="en-US" sz="900" b="1" dirty="0">
              <a:solidFill>
                <a:srgbClr val="FF0000"/>
              </a:solidFill>
            </a:rPr>
            <a:t>Vacant  </a:t>
          </a:r>
          <a:r>
            <a:rPr lang="en-US" sz="900" dirty="0"/>
            <a:t>      Ops. </a:t>
          </a:r>
          <a:r>
            <a:rPr lang="en-US" sz="900" b="1" dirty="0"/>
            <a:t>Support Spec. I</a:t>
          </a:r>
          <a:r>
            <a:rPr lang="en-US" sz="900" dirty="0"/>
            <a:t>          Heather Bilodeau</a:t>
          </a:r>
          <a:r>
            <a:rPr lang="en-US" sz="1100" dirty="0"/>
            <a:t>   </a:t>
          </a:r>
        </a:p>
      </dgm:t>
    </dgm:pt>
    <dgm:pt modelId="{DE698E39-DD9F-41AB-9B9B-488EFB1FE1E8}" type="parTrans" cxnId="{62BE66F0-C375-449A-A88B-ADF49E76F9AA}">
      <dgm:prSet/>
      <dgm:spPr/>
      <dgm:t>
        <a:bodyPr/>
        <a:lstStyle/>
        <a:p>
          <a:endParaRPr lang="en-US"/>
        </a:p>
      </dgm:t>
    </dgm:pt>
    <dgm:pt modelId="{0540510D-3565-4563-B5AF-D70DF88A5CBC}" type="sibTrans" cxnId="{62BE66F0-C375-449A-A88B-ADF49E76F9AA}">
      <dgm:prSet/>
      <dgm:spPr/>
      <dgm:t>
        <a:bodyPr/>
        <a:lstStyle/>
        <a:p>
          <a:endParaRPr lang="en-US"/>
        </a:p>
      </dgm:t>
    </dgm:pt>
    <dgm:pt modelId="{06E6E8CB-0338-4654-9B3F-F3904A3DACBB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00" b="1" dirty="0">
              <a:solidFill>
                <a:srgbClr val="FFFF00"/>
              </a:solidFill>
            </a:rPr>
            <a:t>                         EAM &amp; GIS         </a:t>
          </a:r>
          <a:r>
            <a:rPr lang="en-US" sz="900" b="1" dirty="0"/>
            <a:t>Applications Analyst II</a:t>
          </a:r>
          <a:r>
            <a:rPr lang="en-US" sz="900" dirty="0"/>
            <a:t>               </a:t>
          </a:r>
          <a:r>
            <a:rPr lang="en-US" sz="900" b="1" dirty="0">
              <a:solidFill>
                <a:srgbClr val="FF0000"/>
              </a:solidFill>
            </a:rPr>
            <a:t>Vacant</a:t>
          </a:r>
          <a:r>
            <a:rPr lang="en-US" sz="900" dirty="0"/>
            <a:t>     </a:t>
          </a:r>
          <a:r>
            <a:rPr lang="en-US" sz="900" b="1" dirty="0"/>
            <a:t>Ops. Support Spec. I</a:t>
          </a:r>
          <a:r>
            <a:rPr lang="en-US" sz="900" dirty="0"/>
            <a:t>                   Todd Henry</a:t>
          </a:r>
        </a:p>
      </dgm:t>
    </dgm:pt>
    <dgm:pt modelId="{CE8C5592-57CE-440F-8620-5D92FD51CB22}" type="parTrans" cxnId="{BA4A6D21-37FD-4F1F-A021-5014EFB8A826}">
      <dgm:prSet/>
      <dgm:spPr/>
      <dgm:t>
        <a:bodyPr/>
        <a:lstStyle/>
        <a:p>
          <a:endParaRPr lang="en-US"/>
        </a:p>
      </dgm:t>
    </dgm:pt>
    <dgm:pt modelId="{5FB22605-0FC1-41D8-8A74-9C66D1D9D44A}" type="sibTrans" cxnId="{BA4A6D21-37FD-4F1F-A021-5014EFB8A826}">
      <dgm:prSet/>
      <dgm:spPr/>
      <dgm:t>
        <a:bodyPr/>
        <a:lstStyle/>
        <a:p>
          <a:endParaRPr lang="en-US"/>
        </a:p>
      </dgm:t>
    </dgm:pt>
    <dgm:pt modelId="{9BD2215E-425E-4CE1-8662-4068E3B25D45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00" b="1" dirty="0">
              <a:solidFill>
                <a:srgbClr val="FFFF00"/>
              </a:solidFill>
            </a:rPr>
            <a:t>                  Routine Transactions     </a:t>
          </a:r>
          <a:r>
            <a:rPr lang="en-US" sz="900" b="1" dirty="0"/>
            <a:t>Supervisor – Accounting</a:t>
          </a:r>
          <a:r>
            <a:rPr lang="en-US" sz="900" dirty="0"/>
            <a:t>       Yahaira Magee   </a:t>
          </a:r>
          <a:r>
            <a:rPr lang="en-US" sz="900" b="1" dirty="0"/>
            <a:t>Accountant I </a:t>
          </a:r>
          <a:r>
            <a:rPr lang="en-US" sz="900" dirty="0"/>
            <a:t>                           Laura Drigotas   </a:t>
          </a:r>
          <a:r>
            <a:rPr lang="en-US" sz="900" b="1" dirty="0"/>
            <a:t>Accounting Tech. I </a:t>
          </a:r>
          <a:r>
            <a:rPr lang="en-US" sz="900" dirty="0"/>
            <a:t>                 </a:t>
          </a:r>
          <a:r>
            <a:rPr lang="en-US" sz="900" b="1" dirty="0">
              <a:solidFill>
                <a:srgbClr val="FF0000"/>
              </a:solidFill>
            </a:rPr>
            <a:t>Vacant   </a:t>
          </a:r>
          <a:r>
            <a:rPr lang="en-US" sz="900" b="1" dirty="0"/>
            <a:t>Accounting Tech. I</a:t>
          </a:r>
          <a:r>
            <a:rPr lang="en-US" sz="900" dirty="0"/>
            <a:t>                  Jordan Grenier   </a:t>
          </a:r>
          <a:r>
            <a:rPr lang="en-US" sz="900" b="1" dirty="0"/>
            <a:t>Accounting Tech. I</a:t>
          </a:r>
          <a:r>
            <a:rPr lang="en-US" sz="900" dirty="0"/>
            <a:t>                  Christine Schaal   </a:t>
          </a:r>
          <a:r>
            <a:rPr lang="en-US" sz="900" b="1" dirty="0"/>
            <a:t>Accounting Tech. II</a:t>
          </a:r>
          <a:r>
            <a:rPr lang="en-US" sz="900" dirty="0"/>
            <a:t>                 Keysa Jorge</a:t>
          </a:r>
          <a:endParaRPr lang="en-US" sz="1000" dirty="0"/>
        </a:p>
      </dgm:t>
    </dgm:pt>
    <dgm:pt modelId="{756C0ACE-BC8F-46B3-A38C-468564911D31}" type="parTrans" cxnId="{B10EEFC2-E4D5-4E0B-B839-76C91F15924F}">
      <dgm:prSet/>
      <dgm:spPr/>
      <dgm:t>
        <a:bodyPr/>
        <a:lstStyle/>
        <a:p>
          <a:endParaRPr lang="en-US"/>
        </a:p>
      </dgm:t>
    </dgm:pt>
    <dgm:pt modelId="{75C9F4E9-D96A-47C3-868F-02BD662750C7}" type="sibTrans" cxnId="{B10EEFC2-E4D5-4E0B-B839-76C91F15924F}">
      <dgm:prSet/>
      <dgm:spPr/>
      <dgm:t>
        <a:bodyPr/>
        <a:lstStyle/>
        <a:p>
          <a:endParaRPr lang="en-US"/>
        </a:p>
      </dgm:t>
    </dgm:pt>
    <dgm:pt modelId="{2482EB65-2E39-4EDE-A792-5D76E6B7D273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00" b="1" dirty="0">
              <a:solidFill>
                <a:srgbClr val="FFFF00"/>
              </a:solidFill>
            </a:rPr>
            <a:t>                 Revenue Management       </a:t>
          </a:r>
          <a:r>
            <a:rPr lang="en-US" sz="900" b="1" dirty="0"/>
            <a:t>Accountant I</a:t>
          </a:r>
          <a:r>
            <a:rPr lang="en-US" sz="900" dirty="0"/>
            <a:t>                                   Deb Siciliano </a:t>
          </a:r>
          <a:endParaRPr lang="en-US" sz="1000" dirty="0"/>
        </a:p>
      </dgm:t>
    </dgm:pt>
    <dgm:pt modelId="{2900E9AA-D0BE-4917-8454-6A2E236802F0}" type="parTrans" cxnId="{C1BF601C-1E4C-43D4-9386-95E96771D5F4}">
      <dgm:prSet/>
      <dgm:spPr/>
      <dgm:t>
        <a:bodyPr/>
        <a:lstStyle/>
        <a:p>
          <a:endParaRPr lang="en-US"/>
        </a:p>
      </dgm:t>
    </dgm:pt>
    <dgm:pt modelId="{10FE830E-6032-4CEF-830B-556A185842D2}" type="sibTrans" cxnId="{C1BF601C-1E4C-43D4-9386-95E96771D5F4}">
      <dgm:prSet/>
      <dgm:spPr/>
      <dgm:t>
        <a:bodyPr/>
        <a:lstStyle/>
        <a:p>
          <a:endParaRPr lang="en-US"/>
        </a:p>
      </dgm:t>
    </dgm:pt>
    <dgm:pt modelId="{910BC65A-54B3-4F87-BF83-C47CB93929E2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00" b="1" dirty="0">
              <a:solidFill>
                <a:srgbClr val="FFFF00"/>
              </a:solidFill>
            </a:rPr>
            <a:t>                                 Budget</a:t>
          </a:r>
          <a:r>
            <a:rPr lang="en-US" sz="1000" dirty="0"/>
            <a:t>                      </a:t>
          </a:r>
          <a:r>
            <a:rPr lang="en-US" sz="1000" b="1" dirty="0"/>
            <a:t>Budget Analyst II</a:t>
          </a:r>
          <a:r>
            <a:rPr lang="en-US" sz="1000" dirty="0"/>
            <a:t>              Jessica Arencibia</a:t>
          </a:r>
        </a:p>
      </dgm:t>
    </dgm:pt>
    <dgm:pt modelId="{BB32190A-EB60-4D0F-B52E-68CF52040580}" type="parTrans" cxnId="{D26AC8D8-94A3-4CD3-9587-2A715CCB0325}">
      <dgm:prSet/>
      <dgm:spPr/>
      <dgm:t>
        <a:bodyPr/>
        <a:lstStyle/>
        <a:p>
          <a:endParaRPr lang="en-US"/>
        </a:p>
      </dgm:t>
    </dgm:pt>
    <dgm:pt modelId="{8C2B1134-B135-4079-B13E-78117740E4E9}" type="sibTrans" cxnId="{D26AC8D8-94A3-4CD3-9587-2A715CCB0325}">
      <dgm:prSet/>
      <dgm:spPr/>
      <dgm:t>
        <a:bodyPr/>
        <a:lstStyle/>
        <a:p>
          <a:endParaRPr lang="en-US"/>
        </a:p>
      </dgm:t>
    </dgm:pt>
    <dgm:pt modelId="{759446AD-5DEE-476B-8D85-35E2B6481ACC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00" b="1" dirty="0">
              <a:solidFill>
                <a:srgbClr val="FFFF00"/>
              </a:solidFill>
            </a:rPr>
            <a:t>                           Procurement </a:t>
          </a:r>
        </a:p>
        <a:p>
          <a:pPr algn="l"/>
          <a:r>
            <a:rPr lang="en-US" sz="900" b="1" dirty="0">
              <a:solidFill>
                <a:schemeClr val="bg1"/>
              </a:solidFill>
            </a:rPr>
            <a:t>Management Analyst II    </a:t>
          </a:r>
          <a:r>
            <a:rPr lang="en-US" sz="900" dirty="0"/>
            <a:t>Viviana Giarimoustas </a:t>
          </a:r>
          <a:r>
            <a:rPr lang="en-US" sz="1000" dirty="0"/>
            <a:t>              </a:t>
          </a:r>
          <a:r>
            <a:rPr lang="en-US" sz="900" b="1" dirty="0"/>
            <a:t>Contract Admin. Spec.</a:t>
          </a:r>
          <a:r>
            <a:rPr lang="en-US" sz="900" dirty="0"/>
            <a:t>         Juan Delgado </a:t>
          </a:r>
          <a:r>
            <a:rPr lang="en-US" sz="900" b="1" dirty="0"/>
            <a:t>Management Analyst I</a:t>
          </a:r>
          <a:r>
            <a:rPr lang="en-US" sz="900" dirty="0"/>
            <a:t>        Jennifer Zyris   </a:t>
          </a:r>
          <a:r>
            <a:rPr lang="en-US" sz="900" b="1" dirty="0"/>
            <a:t>Procurement Spec.</a:t>
          </a:r>
          <a:r>
            <a:rPr lang="en-US" sz="900" dirty="0"/>
            <a:t>               Ian Coleman        </a:t>
          </a:r>
          <a:r>
            <a:rPr lang="en-US" sz="900" b="1" dirty="0"/>
            <a:t>Ops. Support Spec. I</a:t>
          </a:r>
          <a:r>
            <a:rPr lang="en-US" sz="900" dirty="0"/>
            <a:t>             </a:t>
          </a:r>
          <a:r>
            <a:rPr lang="en-US" sz="900" b="1" dirty="0">
              <a:solidFill>
                <a:srgbClr val="FF0000"/>
              </a:solidFill>
            </a:rPr>
            <a:t>Vacant</a:t>
          </a:r>
          <a:endParaRPr lang="en-US" sz="1000" b="1" dirty="0">
            <a:solidFill>
              <a:srgbClr val="FF0000"/>
            </a:solidFill>
          </a:endParaRPr>
        </a:p>
      </dgm:t>
    </dgm:pt>
    <dgm:pt modelId="{D1B3D7FC-AA30-410E-9758-7ED655F7B4B5}" type="parTrans" cxnId="{10990472-7FC0-4777-A096-A87F4D1747E8}">
      <dgm:prSet/>
      <dgm:spPr/>
      <dgm:t>
        <a:bodyPr/>
        <a:lstStyle/>
        <a:p>
          <a:endParaRPr lang="en-US"/>
        </a:p>
      </dgm:t>
    </dgm:pt>
    <dgm:pt modelId="{4F633C9D-5C4D-4E70-A746-EC6DBA66DAD0}" type="sibTrans" cxnId="{10990472-7FC0-4777-A096-A87F4D1747E8}">
      <dgm:prSet/>
      <dgm:spPr/>
      <dgm:t>
        <a:bodyPr/>
        <a:lstStyle/>
        <a:p>
          <a:endParaRPr lang="en-US"/>
        </a:p>
      </dgm:t>
    </dgm:pt>
    <dgm:pt modelId="{F79C6F79-B969-4DAB-81CC-F0DF7C490BC2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00" b="1" dirty="0">
              <a:solidFill>
                <a:srgbClr val="FFFF00"/>
              </a:solidFill>
            </a:rPr>
            <a:t>  Capital Project, IC, Analysis PNP Dev.      </a:t>
          </a:r>
          <a:r>
            <a:rPr lang="en-US" sz="900" b="1" dirty="0"/>
            <a:t>Management Analyst I</a:t>
          </a:r>
          <a:r>
            <a:rPr lang="en-US" sz="900" dirty="0"/>
            <a:t>         </a:t>
          </a:r>
          <a:r>
            <a:rPr lang="en-US" sz="900" b="0" dirty="0"/>
            <a:t>Edmond Kushi  </a:t>
          </a:r>
          <a:r>
            <a:rPr lang="en-US" sz="900" b="1" dirty="0"/>
            <a:t>Budget Analyst I</a:t>
          </a:r>
          <a:r>
            <a:rPr lang="en-US" sz="900" dirty="0"/>
            <a:t>                     Bethuel Pierre    </a:t>
          </a:r>
          <a:r>
            <a:rPr lang="en-US" sz="900" b="1" dirty="0"/>
            <a:t>Budget Analyst I</a:t>
          </a:r>
          <a:r>
            <a:rPr lang="en-US" sz="900" dirty="0"/>
            <a:t>                     </a:t>
          </a:r>
          <a:r>
            <a:rPr lang="en-US" sz="900" b="1" dirty="0">
              <a:solidFill>
                <a:srgbClr val="FF0000"/>
              </a:solidFill>
            </a:rPr>
            <a:t>Vacant</a:t>
          </a:r>
          <a:r>
            <a:rPr lang="en-US" sz="900" dirty="0"/>
            <a:t> </a:t>
          </a:r>
          <a:endParaRPr lang="en-US" sz="1000" dirty="0"/>
        </a:p>
      </dgm:t>
    </dgm:pt>
    <dgm:pt modelId="{7A5DA574-1DA4-45B1-9E0B-D6D29995FD0B}" type="parTrans" cxnId="{9A8A2E4D-E813-4101-B663-1E3A7005DDB7}">
      <dgm:prSet/>
      <dgm:spPr/>
      <dgm:t>
        <a:bodyPr/>
        <a:lstStyle/>
        <a:p>
          <a:endParaRPr lang="en-US"/>
        </a:p>
      </dgm:t>
    </dgm:pt>
    <dgm:pt modelId="{EB3A9C8D-53DF-4624-8431-0E8359CF34EE}" type="sibTrans" cxnId="{9A8A2E4D-E813-4101-B663-1E3A7005DDB7}">
      <dgm:prSet/>
      <dgm:spPr/>
      <dgm:t>
        <a:bodyPr/>
        <a:lstStyle/>
        <a:p>
          <a:endParaRPr lang="en-US"/>
        </a:p>
      </dgm:t>
    </dgm:pt>
    <dgm:pt modelId="{EC92AFC8-869F-4394-8A1C-E46C5435DEEF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00" b="1" dirty="0">
              <a:solidFill>
                <a:srgbClr val="FFFF00"/>
              </a:solidFill>
            </a:rPr>
            <a:t>          IT Projects &amp; System Support       </a:t>
          </a:r>
          <a:r>
            <a:rPr lang="en-US" sz="900" b="1" dirty="0"/>
            <a:t>Applications Analyst II</a:t>
          </a:r>
          <a:r>
            <a:rPr lang="en-US" sz="900" dirty="0"/>
            <a:t>                  </a:t>
          </a:r>
          <a:r>
            <a:rPr lang="en-US" sz="900" b="1" dirty="0">
              <a:solidFill>
                <a:srgbClr val="FF0000"/>
              </a:solidFill>
            </a:rPr>
            <a:t>Vacant</a:t>
          </a:r>
          <a:endParaRPr lang="en-US" sz="1200" b="1" dirty="0">
            <a:solidFill>
              <a:srgbClr val="FF0000"/>
            </a:solidFill>
          </a:endParaRPr>
        </a:p>
      </dgm:t>
    </dgm:pt>
    <dgm:pt modelId="{822011B6-A5E1-4174-99B7-47B4273F5DB4}" type="parTrans" cxnId="{C01FF866-29DF-4816-9653-95EABDAD088B}">
      <dgm:prSet/>
      <dgm:spPr/>
      <dgm:t>
        <a:bodyPr/>
        <a:lstStyle/>
        <a:p>
          <a:endParaRPr lang="en-US"/>
        </a:p>
      </dgm:t>
    </dgm:pt>
    <dgm:pt modelId="{CE42FCB4-A53D-459C-834A-923034C6867B}" type="sibTrans" cxnId="{C01FF866-29DF-4816-9653-95EABDAD088B}">
      <dgm:prSet/>
      <dgm:spPr/>
      <dgm:t>
        <a:bodyPr/>
        <a:lstStyle/>
        <a:p>
          <a:endParaRPr lang="en-US"/>
        </a:p>
      </dgm:t>
    </dgm:pt>
    <dgm:pt modelId="{4588C0BF-F22F-4445-BDAD-6E8F7C626AE4}" type="pres">
      <dgm:prSet presAssocID="{676770B7-DCB3-4FFF-A50E-E5591D46FE0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A6C8958-4C49-4CF5-8654-A39FC1AB8C70}" type="pres">
      <dgm:prSet presAssocID="{EF9CB4CA-5659-4EB6-AE86-59B828CEFAD4}" presName="hierRoot1" presStyleCnt="0">
        <dgm:presLayoutVars>
          <dgm:hierBranch val="init"/>
        </dgm:presLayoutVars>
      </dgm:prSet>
      <dgm:spPr/>
    </dgm:pt>
    <dgm:pt modelId="{BD73D10D-DD41-4AE1-A8EC-6BB522B3CF95}" type="pres">
      <dgm:prSet presAssocID="{EF9CB4CA-5659-4EB6-AE86-59B828CEFAD4}" presName="rootComposite1" presStyleCnt="0"/>
      <dgm:spPr/>
    </dgm:pt>
    <dgm:pt modelId="{6CB2733F-499F-49BD-BD13-2CDB6F4DAD89}" type="pres">
      <dgm:prSet presAssocID="{EF9CB4CA-5659-4EB6-AE86-59B828CEFAD4}" presName="rootText1" presStyleLbl="node0" presStyleIdx="0" presStyleCnt="1" custScaleX="211128" custScaleY="80151" custLinFactNeighborX="11210" custLinFactNeighborY="76933">
        <dgm:presLayoutVars>
          <dgm:chPref val="3"/>
        </dgm:presLayoutVars>
      </dgm:prSet>
      <dgm:spPr/>
    </dgm:pt>
    <dgm:pt modelId="{FE0E17DB-7742-4753-853D-522F07614AAA}" type="pres">
      <dgm:prSet presAssocID="{EF9CB4CA-5659-4EB6-AE86-59B828CEFAD4}" presName="rootConnector1" presStyleLbl="node1" presStyleIdx="0" presStyleCnt="0"/>
      <dgm:spPr/>
    </dgm:pt>
    <dgm:pt modelId="{80E1CEE0-FCD4-4194-B19E-344A767244A8}" type="pres">
      <dgm:prSet presAssocID="{EF9CB4CA-5659-4EB6-AE86-59B828CEFAD4}" presName="hierChild2" presStyleCnt="0"/>
      <dgm:spPr/>
    </dgm:pt>
    <dgm:pt modelId="{1B3D56A8-623D-47AB-BE92-A2ECD6ABEAC3}" type="pres">
      <dgm:prSet presAssocID="{94975BDE-DFC4-43C5-B948-622A6A2ADB9F}" presName="Name37" presStyleLbl="parChTrans1D2" presStyleIdx="0" presStyleCnt="5"/>
      <dgm:spPr/>
    </dgm:pt>
    <dgm:pt modelId="{F6130C6F-885C-498C-B0CF-87153D37ED6E}" type="pres">
      <dgm:prSet presAssocID="{F62A3A53-525F-4BB8-AB89-DAF4C304D15B}" presName="hierRoot2" presStyleCnt="0">
        <dgm:presLayoutVars>
          <dgm:hierBranch val="init"/>
        </dgm:presLayoutVars>
      </dgm:prSet>
      <dgm:spPr/>
    </dgm:pt>
    <dgm:pt modelId="{9CDAA191-4A49-4964-8ED8-A10F2DE3AB3F}" type="pres">
      <dgm:prSet presAssocID="{F62A3A53-525F-4BB8-AB89-DAF4C304D15B}" presName="rootComposite" presStyleCnt="0"/>
      <dgm:spPr/>
    </dgm:pt>
    <dgm:pt modelId="{F086004E-CC30-42E8-B36D-29337C12FC90}" type="pres">
      <dgm:prSet presAssocID="{F62A3A53-525F-4BB8-AB89-DAF4C304D15B}" presName="rootText" presStyleLbl="node2" presStyleIdx="0" presStyleCnt="3" custScaleX="144201" custScaleY="80814" custLinFactNeighborX="-26545" custLinFactNeighborY="17075">
        <dgm:presLayoutVars>
          <dgm:chPref val="3"/>
        </dgm:presLayoutVars>
      </dgm:prSet>
      <dgm:spPr/>
    </dgm:pt>
    <dgm:pt modelId="{91893016-9882-4D9D-9BA7-9317267EA31C}" type="pres">
      <dgm:prSet presAssocID="{F62A3A53-525F-4BB8-AB89-DAF4C304D15B}" presName="rootConnector" presStyleLbl="node2" presStyleIdx="0" presStyleCnt="3"/>
      <dgm:spPr/>
    </dgm:pt>
    <dgm:pt modelId="{00A8F970-636B-45D1-9270-86A3119C6010}" type="pres">
      <dgm:prSet presAssocID="{F62A3A53-525F-4BB8-AB89-DAF4C304D15B}" presName="hierChild4" presStyleCnt="0"/>
      <dgm:spPr/>
    </dgm:pt>
    <dgm:pt modelId="{D197825E-2855-44E6-BFDD-E2144F058B87}" type="pres">
      <dgm:prSet presAssocID="{756C0ACE-BC8F-46B3-A38C-468564911D31}" presName="Name37" presStyleLbl="parChTrans1D3" presStyleIdx="0" presStyleCnt="8"/>
      <dgm:spPr/>
    </dgm:pt>
    <dgm:pt modelId="{1FC6BDD2-513C-4319-B0AA-260D9BD940DD}" type="pres">
      <dgm:prSet presAssocID="{9BD2215E-425E-4CE1-8662-4068E3B25D45}" presName="hierRoot2" presStyleCnt="0">
        <dgm:presLayoutVars>
          <dgm:hierBranch val="init"/>
        </dgm:presLayoutVars>
      </dgm:prSet>
      <dgm:spPr/>
    </dgm:pt>
    <dgm:pt modelId="{3A71776A-E4A4-42D1-9D3F-14C33A3E2FB8}" type="pres">
      <dgm:prSet presAssocID="{9BD2215E-425E-4CE1-8662-4068E3B25D45}" presName="rootComposite" presStyleCnt="0"/>
      <dgm:spPr/>
    </dgm:pt>
    <dgm:pt modelId="{25720FBB-4FB3-48D8-B543-6355B033A971}" type="pres">
      <dgm:prSet presAssocID="{9BD2215E-425E-4CE1-8662-4068E3B25D45}" presName="rootText" presStyleLbl="node3" presStyleIdx="0" presStyleCnt="8" custScaleX="143585" custScaleY="136374" custLinFactNeighborX="-37199" custLinFactNeighborY="7156">
        <dgm:presLayoutVars>
          <dgm:chPref val="3"/>
        </dgm:presLayoutVars>
      </dgm:prSet>
      <dgm:spPr/>
    </dgm:pt>
    <dgm:pt modelId="{26AEE8FF-F105-460B-8602-E222321BE0AF}" type="pres">
      <dgm:prSet presAssocID="{9BD2215E-425E-4CE1-8662-4068E3B25D45}" presName="rootConnector" presStyleLbl="node3" presStyleIdx="0" presStyleCnt="8"/>
      <dgm:spPr/>
    </dgm:pt>
    <dgm:pt modelId="{CEAA1238-B3A9-49B9-BEA0-46AA5530DA67}" type="pres">
      <dgm:prSet presAssocID="{9BD2215E-425E-4CE1-8662-4068E3B25D45}" presName="hierChild4" presStyleCnt="0"/>
      <dgm:spPr/>
    </dgm:pt>
    <dgm:pt modelId="{1FDABC90-A219-45AD-A5FB-655892BA78A5}" type="pres">
      <dgm:prSet presAssocID="{9BD2215E-425E-4CE1-8662-4068E3B25D45}" presName="hierChild5" presStyleCnt="0"/>
      <dgm:spPr/>
    </dgm:pt>
    <dgm:pt modelId="{6EC64B5A-0B23-4197-97EA-334ECB79F891}" type="pres">
      <dgm:prSet presAssocID="{2900E9AA-D0BE-4917-8454-6A2E236802F0}" presName="Name37" presStyleLbl="parChTrans1D3" presStyleIdx="1" presStyleCnt="8"/>
      <dgm:spPr/>
    </dgm:pt>
    <dgm:pt modelId="{189F8740-61BC-4624-A94A-77B1153AC03C}" type="pres">
      <dgm:prSet presAssocID="{2482EB65-2E39-4EDE-A792-5D76E6B7D273}" presName="hierRoot2" presStyleCnt="0">
        <dgm:presLayoutVars>
          <dgm:hierBranch val="init"/>
        </dgm:presLayoutVars>
      </dgm:prSet>
      <dgm:spPr/>
    </dgm:pt>
    <dgm:pt modelId="{2AB22B0B-FD8E-4A57-8076-92FF49D29CA9}" type="pres">
      <dgm:prSet presAssocID="{2482EB65-2E39-4EDE-A792-5D76E6B7D273}" presName="rootComposite" presStyleCnt="0"/>
      <dgm:spPr/>
    </dgm:pt>
    <dgm:pt modelId="{7E1EEB57-E0AB-4072-9EF7-5AF3DE2C923B}" type="pres">
      <dgm:prSet presAssocID="{2482EB65-2E39-4EDE-A792-5D76E6B7D273}" presName="rootText" presStyleLbl="node3" presStyleIdx="1" presStyleCnt="8" custScaleX="143585" custScaleY="61153" custLinFactNeighborX="-37648" custLinFactNeighborY="-15546">
        <dgm:presLayoutVars>
          <dgm:chPref val="3"/>
        </dgm:presLayoutVars>
      </dgm:prSet>
      <dgm:spPr/>
    </dgm:pt>
    <dgm:pt modelId="{0376B13D-FE91-42AC-8CF6-1A8D63B27A24}" type="pres">
      <dgm:prSet presAssocID="{2482EB65-2E39-4EDE-A792-5D76E6B7D273}" presName="rootConnector" presStyleLbl="node3" presStyleIdx="1" presStyleCnt="8"/>
      <dgm:spPr/>
    </dgm:pt>
    <dgm:pt modelId="{F1B47492-8998-4EE0-A9F8-4637D4154169}" type="pres">
      <dgm:prSet presAssocID="{2482EB65-2E39-4EDE-A792-5D76E6B7D273}" presName="hierChild4" presStyleCnt="0"/>
      <dgm:spPr/>
    </dgm:pt>
    <dgm:pt modelId="{92FFE023-925B-4B42-AC15-81950555B4C8}" type="pres">
      <dgm:prSet presAssocID="{2482EB65-2E39-4EDE-A792-5D76E6B7D273}" presName="hierChild5" presStyleCnt="0"/>
      <dgm:spPr/>
    </dgm:pt>
    <dgm:pt modelId="{69C84A18-CCF3-4540-AE51-D668AF00FB82}" type="pres">
      <dgm:prSet presAssocID="{BB32190A-EB60-4D0F-B52E-68CF52040580}" presName="Name37" presStyleLbl="parChTrans1D3" presStyleIdx="2" presStyleCnt="8"/>
      <dgm:spPr/>
    </dgm:pt>
    <dgm:pt modelId="{86276732-69B1-415C-A594-5E9777BD9361}" type="pres">
      <dgm:prSet presAssocID="{910BC65A-54B3-4F87-BF83-C47CB93929E2}" presName="hierRoot2" presStyleCnt="0">
        <dgm:presLayoutVars>
          <dgm:hierBranch val="init"/>
        </dgm:presLayoutVars>
      </dgm:prSet>
      <dgm:spPr/>
    </dgm:pt>
    <dgm:pt modelId="{E7F98DC3-60EF-472D-A106-66BAD2F4E515}" type="pres">
      <dgm:prSet presAssocID="{910BC65A-54B3-4F87-BF83-C47CB93929E2}" presName="rootComposite" presStyleCnt="0"/>
      <dgm:spPr/>
    </dgm:pt>
    <dgm:pt modelId="{72785FBD-19B5-4077-8264-948A2D286616}" type="pres">
      <dgm:prSet presAssocID="{910BC65A-54B3-4F87-BF83-C47CB93929E2}" presName="rootText" presStyleLbl="node3" presStyleIdx="2" presStyleCnt="8" custScaleX="143585" custScaleY="61776" custLinFactNeighborX="-37507" custLinFactNeighborY="-34930">
        <dgm:presLayoutVars>
          <dgm:chPref val="3"/>
        </dgm:presLayoutVars>
      </dgm:prSet>
      <dgm:spPr/>
    </dgm:pt>
    <dgm:pt modelId="{2E70B9F4-5556-433D-B92F-C8C4B82F452F}" type="pres">
      <dgm:prSet presAssocID="{910BC65A-54B3-4F87-BF83-C47CB93929E2}" presName="rootConnector" presStyleLbl="node3" presStyleIdx="2" presStyleCnt="8"/>
      <dgm:spPr/>
    </dgm:pt>
    <dgm:pt modelId="{D806FD8B-60DF-48D4-B7C7-FD4D8276C728}" type="pres">
      <dgm:prSet presAssocID="{910BC65A-54B3-4F87-BF83-C47CB93929E2}" presName="hierChild4" presStyleCnt="0"/>
      <dgm:spPr/>
    </dgm:pt>
    <dgm:pt modelId="{95558E24-A9C4-4B6B-BE66-8FFC3B52634E}" type="pres">
      <dgm:prSet presAssocID="{910BC65A-54B3-4F87-BF83-C47CB93929E2}" presName="hierChild5" presStyleCnt="0"/>
      <dgm:spPr/>
    </dgm:pt>
    <dgm:pt modelId="{FC15AF16-A6D3-4B3E-8ED9-19BDB9AF05B2}" type="pres">
      <dgm:prSet presAssocID="{D1B3D7FC-AA30-410E-9758-7ED655F7B4B5}" presName="Name37" presStyleLbl="parChTrans1D3" presStyleIdx="3" presStyleCnt="8"/>
      <dgm:spPr/>
    </dgm:pt>
    <dgm:pt modelId="{E3AE424A-AAE1-454D-BABC-6C98DBAB632E}" type="pres">
      <dgm:prSet presAssocID="{759446AD-5DEE-476B-8D85-35E2B6481ACC}" presName="hierRoot2" presStyleCnt="0">
        <dgm:presLayoutVars>
          <dgm:hierBranch val="init"/>
        </dgm:presLayoutVars>
      </dgm:prSet>
      <dgm:spPr/>
    </dgm:pt>
    <dgm:pt modelId="{91DA4D9F-2A29-453B-B3EA-1D766207F153}" type="pres">
      <dgm:prSet presAssocID="{759446AD-5DEE-476B-8D85-35E2B6481ACC}" presName="rootComposite" presStyleCnt="0"/>
      <dgm:spPr/>
    </dgm:pt>
    <dgm:pt modelId="{D7CD4C1F-EF94-49A2-A79B-EFC2A9148393}" type="pres">
      <dgm:prSet presAssocID="{759446AD-5DEE-476B-8D85-35E2B6481ACC}" presName="rootText" presStyleLbl="node3" presStyleIdx="3" presStyleCnt="8" custScaleX="143560" custScaleY="115013" custLinFactNeighborX="-37750" custLinFactNeighborY="-54354">
        <dgm:presLayoutVars>
          <dgm:chPref val="3"/>
        </dgm:presLayoutVars>
      </dgm:prSet>
      <dgm:spPr/>
    </dgm:pt>
    <dgm:pt modelId="{E4ABA38F-A467-47D6-B157-792837B8D218}" type="pres">
      <dgm:prSet presAssocID="{759446AD-5DEE-476B-8D85-35E2B6481ACC}" presName="rootConnector" presStyleLbl="node3" presStyleIdx="3" presStyleCnt="8"/>
      <dgm:spPr/>
    </dgm:pt>
    <dgm:pt modelId="{EA577801-6219-4217-BC3B-EC4D53D41963}" type="pres">
      <dgm:prSet presAssocID="{759446AD-5DEE-476B-8D85-35E2B6481ACC}" presName="hierChild4" presStyleCnt="0"/>
      <dgm:spPr/>
    </dgm:pt>
    <dgm:pt modelId="{EA967D08-783F-4A53-9215-8A98A4B97CA8}" type="pres">
      <dgm:prSet presAssocID="{759446AD-5DEE-476B-8D85-35E2B6481ACC}" presName="hierChild5" presStyleCnt="0"/>
      <dgm:spPr/>
    </dgm:pt>
    <dgm:pt modelId="{08CD672F-E519-45D7-9860-C921D29312C0}" type="pres">
      <dgm:prSet presAssocID="{F62A3A53-525F-4BB8-AB89-DAF4C304D15B}" presName="hierChild5" presStyleCnt="0"/>
      <dgm:spPr/>
    </dgm:pt>
    <dgm:pt modelId="{1C83886F-5BC3-4D8B-9EF5-1D1F46A84DD2}" type="pres">
      <dgm:prSet presAssocID="{9C6DA1FA-830B-43F0-9267-A6E15D604BCB}" presName="Name37" presStyleLbl="parChTrans1D2" presStyleIdx="1" presStyleCnt="5"/>
      <dgm:spPr/>
    </dgm:pt>
    <dgm:pt modelId="{1A7A5E98-346D-4070-8350-F71BAF6A98BE}" type="pres">
      <dgm:prSet presAssocID="{D8969595-03DC-4F82-A9AB-921D356F157D}" presName="hierRoot2" presStyleCnt="0">
        <dgm:presLayoutVars>
          <dgm:hierBranch val="init"/>
        </dgm:presLayoutVars>
      </dgm:prSet>
      <dgm:spPr/>
    </dgm:pt>
    <dgm:pt modelId="{53B7639E-42C1-458D-B7E5-1028AF27A6E3}" type="pres">
      <dgm:prSet presAssocID="{D8969595-03DC-4F82-A9AB-921D356F157D}" presName="rootComposite" presStyleCnt="0"/>
      <dgm:spPr/>
    </dgm:pt>
    <dgm:pt modelId="{3FE21275-D0FB-4CEA-A7E9-79B16134F122}" type="pres">
      <dgm:prSet presAssocID="{D8969595-03DC-4F82-A9AB-921D356F157D}" presName="rootText" presStyleLbl="node2" presStyleIdx="1" presStyleCnt="3" custScaleX="141757" custScaleY="78228" custLinFactNeighborX="10232" custLinFactNeighborY="18316">
        <dgm:presLayoutVars>
          <dgm:chPref val="3"/>
        </dgm:presLayoutVars>
      </dgm:prSet>
      <dgm:spPr/>
    </dgm:pt>
    <dgm:pt modelId="{F3F84695-03EE-4045-8787-7C44585CF514}" type="pres">
      <dgm:prSet presAssocID="{D8969595-03DC-4F82-A9AB-921D356F157D}" presName="rootConnector" presStyleLbl="node2" presStyleIdx="1" presStyleCnt="3"/>
      <dgm:spPr/>
    </dgm:pt>
    <dgm:pt modelId="{54ABD2A7-B726-4D69-8A51-999A5CDEEFF8}" type="pres">
      <dgm:prSet presAssocID="{D8969595-03DC-4F82-A9AB-921D356F157D}" presName="hierChild4" presStyleCnt="0"/>
      <dgm:spPr/>
    </dgm:pt>
    <dgm:pt modelId="{4B918E2A-BEC6-4AED-92AD-6FDCAD0B9917}" type="pres">
      <dgm:prSet presAssocID="{CE8C5592-57CE-440F-8620-5D92FD51CB22}" presName="Name37" presStyleLbl="parChTrans1D3" presStyleIdx="4" presStyleCnt="8"/>
      <dgm:spPr/>
    </dgm:pt>
    <dgm:pt modelId="{B1ACFD84-810C-409B-AA80-29315E15EABD}" type="pres">
      <dgm:prSet presAssocID="{06E6E8CB-0338-4654-9B3F-F3904A3DACBB}" presName="hierRoot2" presStyleCnt="0">
        <dgm:presLayoutVars>
          <dgm:hierBranch val="init"/>
        </dgm:presLayoutVars>
      </dgm:prSet>
      <dgm:spPr/>
    </dgm:pt>
    <dgm:pt modelId="{C7A8C3EF-139E-4C02-9E5A-2A957B6A9491}" type="pres">
      <dgm:prSet presAssocID="{06E6E8CB-0338-4654-9B3F-F3904A3DACBB}" presName="rootComposite" presStyleCnt="0"/>
      <dgm:spPr/>
    </dgm:pt>
    <dgm:pt modelId="{67ACA212-8E59-4E19-BD71-FF113AFB5F7F}" type="pres">
      <dgm:prSet presAssocID="{06E6E8CB-0338-4654-9B3F-F3904A3DACBB}" presName="rootText" presStyleLbl="node3" presStyleIdx="4" presStyleCnt="8" custScaleX="132113" custScaleY="80768" custLinFactNeighborX="5456" custLinFactNeighborY="12274">
        <dgm:presLayoutVars>
          <dgm:chPref val="3"/>
        </dgm:presLayoutVars>
      </dgm:prSet>
      <dgm:spPr/>
    </dgm:pt>
    <dgm:pt modelId="{A434CEED-2AF7-4461-A138-EBBC9B289F1C}" type="pres">
      <dgm:prSet presAssocID="{06E6E8CB-0338-4654-9B3F-F3904A3DACBB}" presName="rootConnector" presStyleLbl="node3" presStyleIdx="4" presStyleCnt="8"/>
      <dgm:spPr/>
    </dgm:pt>
    <dgm:pt modelId="{87D09656-B772-4F5B-A8EE-C43A943569C7}" type="pres">
      <dgm:prSet presAssocID="{06E6E8CB-0338-4654-9B3F-F3904A3DACBB}" presName="hierChild4" presStyleCnt="0"/>
      <dgm:spPr/>
    </dgm:pt>
    <dgm:pt modelId="{2B6BDC8E-7AD8-4F6D-A56F-B413F98F1EEF}" type="pres">
      <dgm:prSet presAssocID="{06E6E8CB-0338-4654-9B3F-F3904A3DACBB}" presName="hierChild5" presStyleCnt="0"/>
      <dgm:spPr/>
    </dgm:pt>
    <dgm:pt modelId="{31D4EFE3-0F76-4CA7-87A6-07E5096420AE}" type="pres">
      <dgm:prSet presAssocID="{7A5DA574-1DA4-45B1-9E0B-D6D29995FD0B}" presName="Name37" presStyleLbl="parChTrans1D3" presStyleIdx="5" presStyleCnt="8"/>
      <dgm:spPr/>
    </dgm:pt>
    <dgm:pt modelId="{A53EAD27-1DF5-4C2A-BB68-D9A6BC12ED77}" type="pres">
      <dgm:prSet presAssocID="{F79C6F79-B969-4DAB-81CC-F0DF7C490BC2}" presName="hierRoot2" presStyleCnt="0">
        <dgm:presLayoutVars>
          <dgm:hierBranch val="init"/>
        </dgm:presLayoutVars>
      </dgm:prSet>
      <dgm:spPr/>
    </dgm:pt>
    <dgm:pt modelId="{5C88B045-431B-4CCD-8161-AFA4C6F6901A}" type="pres">
      <dgm:prSet presAssocID="{F79C6F79-B969-4DAB-81CC-F0DF7C490BC2}" presName="rootComposite" presStyleCnt="0"/>
      <dgm:spPr/>
    </dgm:pt>
    <dgm:pt modelId="{10A8C752-7AAA-4030-8469-3E3DEA4C61A6}" type="pres">
      <dgm:prSet presAssocID="{F79C6F79-B969-4DAB-81CC-F0DF7C490BC2}" presName="rootText" presStyleLbl="node3" presStyleIdx="5" presStyleCnt="8" custScaleX="132304" custScaleY="103769" custLinFactNeighborX="5610" custLinFactNeighborY="-348">
        <dgm:presLayoutVars>
          <dgm:chPref val="3"/>
        </dgm:presLayoutVars>
      </dgm:prSet>
      <dgm:spPr/>
    </dgm:pt>
    <dgm:pt modelId="{25F8022C-17EF-45C7-819E-18714BC5985E}" type="pres">
      <dgm:prSet presAssocID="{F79C6F79-B969-4DAB-81CC-F0DF7C490BC2}" presName="rootConnector" presStyleLbl="node3" presStyleIdx="5" presStyleCnt="8"/>
      <dgm:spPr/>
    </dgm:pt>
    <dgm:pt modelId="{84BFBF68-8A90-42C3-8F84-EA603E26CD68}" type="pres">
      <dgm:prSet presAssocID="{F79C6F79-B969-4DAB-81CC-F0DF7C490BC2}" presName="hierChild4" presStyleCnt="0"/>
      <dgm:spPr/>
    </dgm:pt>
    <dgm:pt modelId="{2009F3B4-42F0-4CF1-A947-2441646C049F}" type="pres">
      <dgm:prSet presAssocID="{F79C6F79-B969-4DAB-81CC-F0DF7C490BC2}" presName="hierChild5" presStyleCnt="0"/>
      <dgm:spPr/>
    </dgm:pt>
    <dgm:pt modelId="{CD691797-C0D8-484F-8C13-D5E63A7CCBD4}" type="pres">
      <dgm:prSet presAssocID="{822011B6-A5E1-4174-99B7-47B4273F5DB4}" presName="Name37" presStyleLbl="parChTrans1D3" presStyleIdx="6" presStyleCnt="8"/>
      <dgm:spPr/>
    </dgm:pt>
    <dgm:pt modelId="{2F23A838-10BA-4497-96AE-6B50C9A8F0C3}" type="pres">
      <dgm:prSet presAssocID="{EC92AFC8-869F-4394-8A1C-E46C5435DEEF}" presName="hierRoot2" presStyleCnt="0">
        <dgm:presLayoutVars>
          <dgm:hierBranch val="init"/>
        </dgm:presLayoutVars>
      </dgm:prSet>
      <dgm:spPr/>
    </dgm:pt>
    <dgm:pt modelId="{65B02F34-4730-4107-8F1C-2F6F5B6E68D6}" type="pres">
      <dgm:prSet presAssocID="{EC92AFC8-869F-4394-8A1C-E46C5435DEEF}" presName="rootComposite" presStyleCnt="0"/>
      <dgm:spPr/>
    </dgm:pt>
    <dgm:pt modelId="{D46B531E-3007-4EE6-8901-F177EAD160F8}" type="pres">
      <dgm:prSet presAssocID="{EC92AFC8-869F-4394-8A1C-E46C5435DEEF}" presName="rootText" presStyleLbl="node3" presStyleIdx="6" presStyleCnt="8" custScaleX="132113" custScaleY="61041" custLinFactNeighborX="5846" custLinFactNeighborY="-12187">
        <dgm:presLayoutVars>
          <dgm:chPref val="3"/>
        </dgm:presLayoutVars>
      </dgm:prSet>
      <dgm:spPr/>
    </dgm:pt>
    <dgm:pt modelId="{2FFF5FA8-B8C1-416B-907C-B26F83AC1A30}" type="pres">
      <dgm:prSet presAssocID="{EC92AFC8-869F-4394-8A1C-E46C5435DEEF}" presName="rootConnector" presStyleLbl="node3" presStyleIdx="6" presStyleCnt="8"/>
      <dgm:spPr/>
    </dgm:pt>
    <dgm:pt modelId="{D380D4F9-0658-49BB-B4BB-D9F8339691E2}" type="pres">
      <dgm:prSet presAssocID="{EC92AFC8-869F-4394-8A1C-E46C5435DEEF}" presName="hierChild4" presStyleCnt="0"/>
      <dgm:spPr/>
    </dgm:pt>
    <dgm:pt modelId="{2D69E71D-8ED2-4B83-8261-D1CB9B92E755}" type="pres">
      <dgm:prSet presAssocID="{EC92AFC8-869F-4394-8A1C-E46C5435DEEF}" presName="hierChild5" presStyleCnt="0"/>
      <dgm:spPr/>
    </dgm:pt>
    <dgm:pt modelId="{2C3CCB82-F187-4196-B421-CE7E315245CD}" type="pres">
      <dgm:prSet presAssocID="{D8969595-03DC-4F82-A9AB-921D356F157D}" presName="hierChild5" presStyleCnt="0"/>
      <dgm:spPr/>
    </dgm:pt>
    <dgm:pt modelId="{A7A709C3-605C-48D8-93BB-196A59AF1E84}" type="pres">
      <dgm:prSet presAssocID="{16A85C76-AA07-4CAD-AE6F-0B0217FB3864}" presName="Name37" presStyleLbl="parChTrans1D2" presStyleIdx="2" presStyleCnt="5"/>
      <dgm:spPr/>
    </dgm:pt>
    <dgm:pt modelId="{434B08D6-1659-4A2F-9B59-6673A817BA51}" type="pres">
      <dgm:prSet presAssocID="{ADCB8C6D-D292-40C2-A940-AEED8A391F4B}" presName="hierRoot2" presStyleCnt="0">
        <dgm:presLayoutVars>
          <dgm:hierBranch val="init"/>
        </dgm:presLayoutVars>
      </dgm:prSet>
      <dgm:spPr/>
    </dgm:pt>
    <dgm:pt modelId="{23E774E6-4246-4836-A724-0BE591909D7D}" type="pres">
      <dgm:prSet presAssocID="{ADCB8C6D-D292-40C2-A940-AEED8A391F4B}" presName="rootComposite" presStyleCnt="0"/>
      <dgm:spPr/>
    </dgm:pt>
    <dgm:pt modelId="{F0F5BFEC-0E00-4BCA-8077-D38EF3F10DDC}" type="pres">
      <dgm:prSet presAssocID="{ADCB8C6D-D292-40C2-A940-AEED8A391F4B}" presName="rootText" presStyleLbl="node2" presStyleIdx="2" presStyleCnt="3" custScaleX="142748" custScaleY="80728" custLinFactNeighborX="45256" custLinFactNeighborY="16618">
        <dgm:presLayoutVars>
          <dgm:chPref val="3"/>
        </dgm:presLayoutVars>
      </dgm:prSet>
      <dgm:spPr/>
    </dgm:pt>
    <dgm:pt modelId="{6030B95A-335A-4933-BED7-FA18A4C2FB6F}" type="pres">
      <dgm:prSet presAssocID="{ADCB8C6D-D292-40C2-A940-AEED8A391F4B}" presName="rootConnector" presStyleLbl="node2" presStyleIdx="2" presStyleCnt="3"/>
      <dgm:spPr/>
    </dgm:pt>
    <dgm:pt modelId="{1C1795EF-EABC-4E49-A3B8-B6026A1BCD9C}" type="pres">
      <dgm:prSet presAssocID="{ADCB8C6D-D292-40C2-A940-AEED8A391F4B}" presName="hierChild4" presStyleCnt="0"/>
      <dgm:spPr/>
    </dgm:pt>
    <dgm:pt modelId="{8EC9D0B0-19C2-4224-B5D4-AD14F265C4EB}" type="pres">
      <dgm:prSet presAssocID="{DE698E39-DD9F-41AB-9B9B-488EFB1FE1E8}" presName="Name37" presStyleLbl="parChTrans1D3" presStyleIdx="7" presStyleCnt="8"/>
      <dgm:spPr/>
    </dgm:pt>
    <dgm:pt modelId="{AC8E2B1F-E768-48A9-AED2-BDABEF6E3FA4}" type="pres">
      <dgm:prSet presAssocID="{ABB77616-B856-4ECA-B494-55D2F61E4707}" presName="hierRoot2" presStyleCnt="0">
        <dgm:presLayoutVars>
          <dgm:hierBranch val="init"/>
        </dgm:presLayoutVars>
      </dgm:prSet>
      <dgm:spPr/>
    </dgm:pt>
    <dgm:pt modelId="{714CB307-18E9-41E9-A013-385EC48D25E2}" type="pres">
      <dgm:prSet presAssocID="{ABB77616-B856-4ECA-B494-55D2F61E4707}" presName="rootComposite" presStyleCnt="0"/>
      <dgm:spPr/>
    </dgm:pt>
    <dgm:pt modelId="{EAB494E4-555C-4B7D-A55B-CA2F97186B0B}" type="pres">
      <dgm:prSet presAssocID="{ABB77616-B856-4ECA-B494-55D2F61E4707}" presName="rootText" presStyleLbl="node3" presStyleIdx="7" presStyleCnt="8" custScaleX="132113" custScaleY="92711" custLinFactNeighborX="35701" custLinFactNeighborY="18147">
        <dgm:presLayoutVars>
          <dgm:chPref val="3"/>
        </dgm:presLayoutVars>
      </dgm:prSet>
      <dgm:spPr/>
    </dgm:pt>
    <dgm:pt modelId="{EE7E4F20-3C8E-4DAC-A41C-148390B34618}" type="pres">
      <dgm:prSet presAssocID="{ABB77616-B856-4ECA-B494-55D2F61E4707}" presName="rootConnector" presStyleLbl="node3" presStyleIdx="7" presStyleCnt="8"/>
      <dgm:spPr/>
    </dgm:pt>
    <dgm:pt modelId="{A68C957A-E6F0-45BE-86C3-225FE4F5CA35}" type="pres">
      <dgm:prSet presAssocID="{ABB77616-B856-4ECA-B494-55D2F61E4707}" presName="hierChild4" presStyleCnt="0"/>
      <dgm:spPr/>
    </dgm:pt>
    <dgm:pt modelId="{C06859FF-8392-438F-AF67-B661F337ADE6}" type="pres">
      <dgm:prSet presAssocID="{ABB77616-B856-4ECA-B494-55D2F61E4707}" presName="hierChild5" presStyleCnt="0"/>
      <dgm:spPr/>
    </dgm:pt>
    <dgm:pt modelId="{43AEFAF7-7F80-4D9E-A8E6-B181F47DB1DA}" type="pres">
      <dgm:prSet presAssocID="{ADCB8C6D-D292-40C2-A940-AEED8A391F4B}" presName="hierChild5" presStyleCnt="0"/>
      <dgm:spPr/>
    </dgm:pt>
    <dgm:pt modelId="{6189528F-D93F-4127-995F-7F6F19F96828}" type="pres">
      <dgm:prSet presAssocID="{EF9CB4CA-5659-4EB6-AE86-59B828CEFAD4}" presName="hierChild3" presStyleCnt="0"/>
      <dgm:spPr/>
    </dgm:pt>
    <dgm:pt modelId="{2B04247A-A9B5-4331-ACB8-3995117D76C9}" type="pres">
      <dgm:prSet presAssocID="{23173450-7BDE-4BD9-8509-9009F1CFE510}" presName="Name111" presStyleLbl="parChTrans1D2" presStyleIdx="3" presStyleCnt="5"/>
      <dgm:spPr/>
    </dgm:pt>
    <dgm:pt modelId="{B8046CAC-0A17-4AB5-A6FA-B444B8611DC9}" type="pres">
      <dgm:prSet presAssocID="{EF10A2A5-0006-4F4D-9418-623C83A1DFB2}" presName="hierRoot3" presStyleCnt="0">
        <dgm:presLayoutVars>
          <dgm:hierBranch val="init"/>
        </dgm:presLayoutVars>
      </dgm:prSet>
      <dgm:spPr/>
    </dgm:pt>
    <dgm:pt modelId="{3D85DBEA-307D-4BDD-8E98-1296E7064F03}" type="pres">
      <dgm:prSet presAssocID="{EF10A2A5-0006-4F4D-9418-623C83A1DFB2}" presName="rootComposite3" presStyleCnt="0"/>
      <dgm:spPr/>
    </dgm:pt>
    <dgm:pt modelId="{B417B27A-D868-4E68-AECC-300FCD863FC9}" type="pres">
      <dgm:prSet presAssocID="{EF10A2A5-0006-4F4D-9418-623C83A1DFB2}" presName="rootText3" presStyleLbl="asst1" presStyleIdx="0" presStyleCnt="2" custScaleX="103062" custScaleY="50201" custLinFactNeighborX="-47000" custLinFactNeighborY="30777">
        <dgm:presLayoutVars>
          <dgm:chPref val="3"/>
        </dgm:presLayoutVars>
      </dgm:prSet>
      <dgm:spPr/>
    </dgm:pt>
    <dgm:pt modelId="{3AE09C9A-CA85-4221-8EF3-96097E629D95}" type="pres">
      <dgm:prSet presAssocID="{EF10A2A5-0006-4F4D-9418-623C83A1DFB2}" presName="rootConnector3" presStyleLbl="asst1" presStyleIdx="0" presStyleCnt="2"/>
      <dgm:spPr/>
    </dgm:pt>
    <dgm:pt modelId="{D4DC15FE-2F06-457B-B836-B1E7D1A776F7}" type="pres">
      <dgm:prSet presAssocID="{EF10A2A5-0006-4F4D-9418-623C83A1DFB2}" presName="hierChild6" presStyleCnt="0"/>
      <dgm:spPr/>
    </dgm:pt>
    <dgm:pt modelId="{7CAAF225-B47F-4D2D-ABD5-5147A6324160}" type="pres">
      <dgm:prSet presAssocID="{EF10A2A5-0006-4F4D-9418-623C83A1DFB2}" presName="hierChild7" presStyleCnt="0"/>
      <dgm:spPr/>
    </dgm:pt>
    <dgm:pt modelId="{9286E44D-1368-455B-B840-E937E3F3C432}" type="pres">
      <dgm:prSet presAssocID="{DE89AE59-EA14-475D-BE47-44E8FB6AD6D9}" presName="Name111" presStyleLbl="parChTrans1D2" presStyleIdx="4" presStyleCnt="5"/>
      <dgm:spPr/>
    </dgm:pt>
    <dgm:pt modelId="{B321BE31-438D-4B2C-8030-764C4026590D}" type="pres">
      <dgm:prSet presAssocID="{1ACED35A-9E57-49C5-955F-381E382F9A85}" presName="hierRoot3" presStyleCnt="0">
        <dgm:presLayoutVars>
          <dgm:hierBranch val="init"/>
        </dgm:presLayoutVars>
      </dgm:prSet>
      <dgm:spPr/>
    </dgm:pt>
    <dgm:pt modelId="{E9088928-54D9-488F-9FAF-017F9C31CAB8}" type="pres">
      <dgm:prSet presAssocID="{1ACED35A-9E57-49C5-955F-381E382F9A85}" presName="rootComposite3" presStyleCnt="0"/>
      <dgm:spPr/>
    </dgm:pt>
    <dgm:pt modelId="{43D43030-3AD2-4722-AE78-E6CF8764322C}" type="pres">
      <dgm:prSet presAssocID="{1ACED35A-9E57-49C5-955F-381E382F9A85}" presName="rootText3" presStyleLbl="asst1" presStyleIdx="1" presStyleCnt="2" custScaleX="89593" custScaleY="51782" custLinFactNeighborX="74512" custLinFactNeighborY="31089">
        <dgm:presLayoutVars>
          <dgm:chPref val="3"/>
        </dgm:presLayoutVars>
      </dgm:prSet>
      <dgm:spPr/>
    </dgm:pt>
    <dgm:pt modelId="{8D8D1452-0CCC-4C9C-897B-1D85BFB39828}" type="pres">
      <dgm:prSet presAssocID="{1ACED35A-9E57-49C5-955F-381E382F9A85}" presName="rootConnector3" presStyleLbl="asst1" presStyleIdx="1" presStyleCnt="2"/>
      <dgm:spPr/>
    </dgm:pt>
    <dgm:pt modelId="{3F548CEB-2291-4252-AE44-3A6370E25E93}" type="pres">
      <dgm:prSet presAssocID="{1ACED35A-9E57-49C5-955F-381E382F9A85}" presName="hierChild6" presStyleCnt="0"/>
      <dgm:spPr/>
    </dgm:pt>
    <dgm:pt modelId="{D3431968-E6F5-4099-9BA7-B7F135D4E0DD}" type="pres">
      <dgm:prSet presAssocID="{1ACED35A-9E57-49C5-955F-381E382F9A85}" presName="hierChild7" presStyleCnt="0"/>
      <dgm:spPr/>
    </dgm:pt>
  </dgm:ptLst>
  <dgm:cxnLst>
    <dgm:cxn modelId="{00CC8706-3CF4-42A8-9E32-97D0EFA8D15D}" type="presOf" srcId="{16A85C76-AA07-4CAD-AE6F-0B0217FB3864}" destId="{A7A709C3-605C-48D8-93BB-196A59AF1E84}" srcOrd="0" destOrd="0" presId="urn:microsoft.com/office/officeart/2005/8/layout/orgChart1"/>
    <dgm:cxn modelId="{51FA4A0D-B9B5-444B-83EF-436D307A9726}" type="presOf" srcId="{F62A3A53-525F-4BB8-AB89-DAF4C304D15B}" destId="{F086004E-CC30-42E8-B36D-29337C12FC90}" srcOrd="0" destOrd="0" presId="urn:microsoft.com/office/officeart/2005/8/layout/orgChart1"/>
    <dgm:cxn modelId="{011EF916-CCF8-4135-93DA-B543D8F0B3A1}" type="presOf" srcId="{676770B7-DCB3-4FFF-A50E-E5591D46FE0D}" destId="{4588C0BF-F22F-4445-BDAD-6E8F7C626AE4}" srcOrd="0" destOrd="0" presId="urn:microsoft.com/office/officeart/2005/8/layout/orgChart1"/>
    <dgm:cxn modelId="{C2046219-B48E-47B1-83BD-3082EFA99DF8}" type="presOf" srcId="{D8969595-03DC-4F82-A9AB-921D356F157D}" destId="{F3F84695-03EE-4045-8787-7C44585CF514}" srcOrd="1" destOrd="0" presId="urn:microsoft.com/office/officeart/2005/8/layout/orgChart1"/>
    <dgm:cxn modelId="{C1BF601C-1E4C-43D4-9386-95E96771D5F4}" srcId="{F62A3A53-525F-4BB8-AB89-DAF4C304D15B}" destId="{2482EB65-2E39-4EDE-A792-5D76E6B7D273}" srcOrd="1" destOrd="0" parTransId="{2900E9AA-D0BE-4917-8454-6A2E236802F0}" sibTransId="{10FE830E-6032-4CEF-830B-556A185842D2}"/>
    <dgm:cxn modelId="{BA4A6D21-37FD-4F1F-A021-5014EFB8A826}" srcId="{D8969595-03DC-4F82-A9AB-921D356F157D}" destId="{06E6E8CB-0338-4654-9B3F-F3904A3DACBB}" srcOrd="0" destOrd="0" parTransId="{CE8C5592-57CE-440F-8620-5D92FD51CB22}" sibTransId="{5FB22605-0FC1-41D8-8A74-9C66D1D9D44A}"/>
    <dgm:cxn modelId="{E9518222-D2AC-413F-B9CF-8A50EE29C361}" type="presOf" srcId="{D1B3D7FC-AA30-410E-9758-7ED655F7B4B5}" destId="{FC15AF16-A6D3-4B3E-8ED9-19BDB9AF05B2}" srcOrd="0" destOrd="0" presId="urn:microsoft.com/office/officeart/2005/8/layout/orgChart1"/>
    <dgm:cxn modelId="{DC3C2628-B679-4DAA-B2E7-6A93167808B7}" type="presOf" srcId="{2482EB65-2E39-4EDE-A792-5D76E6B7D273}" destId="{0376B13D-FE91-42AC-8CF6-1A8D63B27A24}" srcOrd="1" destOrd="0" presId="urn:microsoft.com/office/officeart/2005/8/layout/orgChart1"/>
    <dgm:cxn modelId="{E4038A32-0B65-4684-8B63-498E5ABF2664}" type="presOf" srcId="{756C0ACE-BC8F-46B3-A38C-468564911D31}" destId="{D197825E-2855-44E6-BFDD-E2144F058B87}" srcOrd="0" destOrd="0" presId="urn:microsoft.com/office/officeart/2005/8/layout/orgChart1"/>
    <dgm:cxn modelId="{F2569B37-B92E-47F7-BCAE-4A87A1829CB7}" srcId="{EF9CB4CA-5659-4EB6-AE86-59B828CEFAD4}" destId="{EF10A2A5-0006-4F4D-9418-623C83A1DFB2}" srcOrd="0" destOrd="0" parTransId="{23173450-7BDE-4BD9-8509-9009F1CFE510}" sibTransId="{3F2D92EC-E861-443E-9A5F-C2E32B2DBBE0}"/>
    <dgm:cxn modelId="{E599F45B-839C-44A9-9887-26F260F15FE8}" type="presOf" srcId="{DE89AE59-EA14-475D-BE47-44E8FB6AD6D9}" destId="{9286E44D-1368-455B-B840-E937E3F3C432}" srcOrd="0" destOrd="0" presId="urn:microsoft.com/office/officeart/2005/8/layout/orgChart1"/>
    <dgm:cxn modelId="{567FD041-604D-4123-94E9-9677916DFE60}" type="presOf" srcId="{DE698E39-DD9F-41AB-9B9B-488EFB1FE1E8}" destId="{8EC9D0B0-19C2-4224-B5D4-AD14F265C4EB}" srcOrd="0" destOrd="0" presId="urn:microsoft.com/office/officeart/2005/8/layout/orgChart1"/>
    <dgm:cxn modelId="{2B60C842-2FDB-48EE-B267-F699BC9BDB63}" type="presOf" srcId="{D8969595-03DC-4F82-A9AB-921D356F157D}" destId="{3FE21275-D0FB-4CEA-A7E9-79B16134F122}" srcOrd="0" destOrd="0" presId="urn:microsoft.com/office/officeart/2005/8/layout/orgChart1"/>
    <dgm:cxn modelId="{C9213E44-4A17-4482-A999-20F7F5E6599C}" type="presOf" srcId="{910BC65A-54B3-4F87-BF83-C47CB93929E2}" destId="{72785FBD-19B5-4077-8264-948A2D286616}" srcOrd="0" destOrd="0" presId="urn:microsoft.com/office/officeart/2005/8/layout/orgChart1"/>
    <dgm:cxn modelId="{07A17E64-0E44-46BB-8B30-185B96C6B87A}" type="presOf" srcId="{EF9CB4CA-5659-4EB6-AE86-59B828CEFAD4}" destId="{6CB2733F-499F-49BD-BD13-2CDB6F4DAD89}" srcOrd="0" destOrd="0" presId="urn:microsoft.com/office/officeart/2005/8/layout/orgChart1"/>
    <dgm:cxn modelId="{D8639C64-DEF6-4D04-AC99-144EB6B69F1E}" type="presOf" srcId="{ABB77616-B856-4ECA-B494-55D2F61E4707}" destId="{EAB494E4-555C-4B7D-A55B-CA2F97186B0B}" srcOrd="0" destOrd="0" presId="urn:microsoft.com/office/officeart/2005/8/layout/orgChart1"/>
    <dgm:cxn modelId="{C01FF866-29DF-4816-9653-95EABDAD088B}" srcId="{D8969595-03DC-4F82-A9AB-921D356F157D}" destId="{EC92AFC8-869F-4394-8A1C-E46C5435DEEF}" srcOrd="2" destOrd="0" parTransId="{822011B6-A5E1-4174-99B7-47B4273F5DB4}" sibTransId="{CE42FCB4-A53D-459C-834A-923034C6867B}"/>
    <dgm:cxn modelId="{0104F769-C3CF-4EA0-AD52-BC03A9BD27C5}" srcId="{EF9CB4CA-5659-4EB6-AE86-59B828CEFAD4}" destId="{D8969595-03DC-4F82-A9AB-921D356F157D}" srcOrd="2" destOrd="0" parTransId="{9C6DA1FA-830B-43F0-9267-A6E15D604BCB}" sibTransId="{CA204899-2203-496F-9322-61FE297349B4}"/>
    <dgm:cxn modelId="{9DF3424A-2A09-4E82-AFAD-32CC70A264B9}" type="presOf" srcId="{ADCB8C6D-D292-40C2-A940-AEED8A391F4B}" destId="{6030B95A-335A-4933-BED7-FA18A4C2FB6F}" srcOrd="1" destOrd="0" presId="urn:microsoft.com/office/officeart/2005/8/layout/orgChart1"/>
    <dgm:cxn modelId="{3354E14B-AA1E-4072-8CDF-52A785D67021}" type="presOf" srcId="{759446AD-5DEE-476B-8D85-35E2B6481ACC}" destId="{E4ABA38F-A467-47D6-B157-792837B8D218}" srcOrd="1" destOrd="0" presId="urn:microsoft.com/office/officeart/2005/8/layout/orgChart1"/>
    <dgm:cxn modelId="{9A8A2E4D-E813-4101-B663-1E3A7005DDB7}" srcId="{D8969595-03DC-4F82-A9AB-921D356F157D}" destId="{F79C6F79-B969-4DAB-81CC-F0DF7C490BC2}" srcOrd="1" destOrd="0" parTransId="{7A5DA574-1DA4-45B1-9E0B-D6D29995FD0B}" sibTransId="{EB3A9C8D-53DF-4624-8431-0E8359CF34EE}"/>
    <dgm:cxn modelId="{26FE2F6E-5E0E-45B8-BA82-829FE22E3C36}" type="presOf" srcId="{EC92AFC8-869F-4394-8A1C-E46C5435DEEF}" destId="{2FFF5FA8-B8C1-416B-907C-B26F83AC1A30}" srcOrd="1" destOrd="0" presId="urn:microsoft.com/office/officeart/2005/8/layout/orgChart1"/>
    <dgm:cxn modelId="{E88C096F-3F6C-4D57-8A27-24F6B119BE84}" type="presOf" srcId="{06E6E8CB-0338-4654-9B3F-F3904A3DACBB}" destId="{67ACA212-8E59-4E19-BD71-FF113AFB5F7F}" srcOrd="0" destOrd="0" presId="urn:microsoft.com/office/officeart/2005/8/layout/orgChart1"/>
    <dgm:cxn modelId="{10990472-7FC0-4777-A096-A87F4D1747E8}" srcId="{F62A3A53-525F-4BB8-AB89-DAF4C304D15B}" destId="{759446AD-5DEE-476B-8D85-35E2B6481ACC}" srcOrd="3" destOrd="0" parTransId="{D1B3D7FC-AA30-410E-9758-7ED655F7B4B5}" sibTransId="{4F633C9D-5C4D-4E70-A746-EC6DBA66DAD0}"/>
    <dgm:cxn modelId="{2CF65B75-A363-46BC-A84E-86ED13015B0E}" type="presOf" srcId="{EC92AFC8-869F-4394-8A1C-E46C5435DEEF}" destId="{D46B531E-3007-4EE6-8901-F177EAD160F8}" srcOrd="0" destOrd="0" presId="urn:microsoft.com/office/officeart/2005/8/layout/orgChart1"/>
    <dgm:cxn modelId="{0CFAF456-8432-4A74-A572-4789C29539BD}" type="presOf" srcId="{F79C6F79-B969-4DAB-81CC-F0DF7C490BC2}" destId="{10A8C752-7AAA-4030-8469-3E3DEA4C61A6}" srcOrd="0" destOrd="0" presId="urn:microsoft.com/office/officeart/2005/8/layout/orgChart1"/>
    <dgm:cxn modelId="{AA42F477-B5DF-4457-A29B-D8E2E47478CA}" type="presOf" srcId="{06E6E8CB-0338-4654-9B3F-F3904A3DACBB}" destId="{A434CEED-2AF7-4461-A138-EBBC9B289F1C}" srcOrd="1" destOrd="0" presId="urn:microsoft.com/office/officeart/2005/8/layout/orgChart1"/>
    <dgm:cxn modelId="{2B8BA57D-6EE4-4268-A07C-04560A1799B2}" type="presOf" srcId="{EF9CB4CA-5659-4EB6-AE86-59B828CEFAD4}" destId="{FE0E17DB-7742-4753-853D-522F07614AAA}" srcOrd="1" destOrd="0" presId="urn:microsoft.com/office/officeart/2005/8/layout/orgChart1"/>
    <dgm:cxn modelId="{C391F37F-5B81-4470-B5D9-0784782A57C3}" type="presOf" srcId="{94975BDE-DFC4-43C5-B948-622A6A2ADB9F}" destId="{1B3D56A8-623D-47AB-BE92-A2ECD6ABEAC3}" srcOrd="0" destOrd="0" presId="urn:microsoft.com/office/officeart/2005/8/layout/orgChart1"/>
    <dgm:cxn modelId="{634BE181-3201-4875-AFC2-1213920BAD3F}" type="presOf" srcId="{910BC65A-54B3-4F87-BF83-C47CB93929E2}" destId="{2E70B9F4-5556-433D-B92F-C8C4B82F452F}" srcOrd="1" destOrd="0" presId="urn:microsoft.com/office/officeart/2005/8/layout/orgChart1"/>
    <dgm:cxn modelId="{EC922D84-D249-44F8-8B3F-6281144C8386}" type="presOf" srcId="{EF10A2A5-0006-4F4D-9418-623C83A1DFB2}" destId="{3AE09C9A-CA85-4221-8EF3-96097E629D95}" srcOrd="1" destOrd="0" presId="urn:microsoft.com/office/officeart/2005/8/layout/orgChart1"/>
    <dgm:cxn modelId="{CF1C5884-DF56-4094-A6A7-8762AA3AA14B}" type="presOf" srcId="{ABB77616-B856-4ECA-B494-55D2F61E4707}" destId="{EE7E4F20-3C8E-4DAC-A41C-148390B34618}" srcOrd="1" destOrd="0" presId="urn:microsoft.com/office/officeart/2005/8/layout/orgChart1"/>
    <dgm:cxn modelId="{479D928B-E82C-40F5-8F21-9DE26287B197}" srcId="{EF9CB4CA-5659-4EB6-AE86-59B828CEFAD4}" destId="{F62A3A53-525F-4BB8-AB89-DAF4C304D15B}" srcOrd="1" destOrd="0" parTransId="{94975BDE-DFC4-43C5-B948-622A6A2ADB9F}" sibTransId="{D5916087-59AD-4A86-9598-F25D842AF6AF}"/>
    <dgm:cxn modelId="{769B4F8E-1329-4C97-A397-6A075F07E664}" type="presOf" srcId="{F79C6F79-B969-4DAB-81CC-F0DF7C490BC2}" destId="{25F8022C-17EF-45C7-819E-18714BC5985E}" srcOrd="1" destOrd="0" presId="urn:microsoft.com/office/officeart/2005/8/layout/orgChart1"/>
    <dgm:cxn modelId="{8A42FD8F-E099-476A-B6EC-2C4B5D01502B}" type="presOf" srcId="{1ACED35A-9E57-49C5-955F-381E382F9A85}" destId="{43D43030-3AD2-4722-AE78-E6CF8764322C}" srcOrd="0" destOrd="0" presId="urn:microsoft.com/office/officeart/2005/8/layout/orgChart1"/>
    <dgm:cxn modelId="{FA1E6C93-B22A-4E33-BAA9-582663553386}" type="presOf" srcId="{1ACED35A-9E57-49C5-955F-381E382F9A85}" destId="{8D8D1452-0CCC-4C9C-897B-1D85BFB39828}" srcOrd="1" destOrd="0" presId="urn:microsoft.com/office/officeart/2005/8/layout/orgChart1"/>
    <dgm:cxn modelId="{722CE19E-8F3F-4166-8980-BAC193D51BCF}" type="presOf" srcId="{23173450-7BDE-4BD9-8509-9009F1CFE510}" destId="{2B04247A-A9B5-4331-ACB8-3995117D76C9}" srcOrd="0" destOrd="0" presId="urn:microsoft.com/office/officeart/2005/8/layout/orgChart1"/>
    <dgm:cxn modelId="{A1FFE49F-3C3A-4907-AE41-9747BE42FC40}" type="presOf" srcId="{2482EB65-2E39-4EDE-A792-5D76E6B7D273}" destId="{7E1EEB57-E0AB-4072-9EF7-5AF3DE2C923B}" srcOrd="0" destOrd="0" presId="urn:microsoft.com/office/officeart/2005/8/layout/orgChart1"/>
    <dgm:cxn modelId="{1E0D11A1-47AC-4FF3-836C-1A2F5C578F5F}" type="presOf" srcId="{2900E9AA-D0BE-4917-8454-6A2E236802F0}" destId="{6EC64B5A-0B23-4197-97EA-334ECB79F891}" srcOrd="0" destOrd="0" presId="urn:microsoft.com/office/officeart/2005/8/layout/orgChart1"/>
    <dgm:cxn modelId="{4059CDA6-65CE-47CC-A6D3-6F8A58175CA3}" type="presOf" srcId="{9BD2215E-425E-4CE1-8662-4068E3B25D45}" destId="{25720FBB-4FB3-48D8-B543-6355B033A971}" srcOrd="0" destOrd="0" presId="urn:microsoft.com/office/officeart/2005/8/layout/orgChart1"/>
    <dgm:cxn modelId="{F92385A8-9A00-4B3E-921C-F148D28023F0}" type="presOf" srcId="{EF10A2A5-0006-4F4D-9418-623C83A1DFB2}" destId="{B417B27A-D868-4E68-AECC-300FCD863FC9}" srcOrd="0" destOrd="0" presId="urn:microsoft.com/office/officeart/2005/8/layout/orgChart1"/>
    <dgm:cxn modelId="{B525E2B2-F1B0-4FE6-A0BE-A73F13AEEF02}" srcId="{EF9CB4CA-5659-4EB6-AE86-59B828CEFAD4}" destId="{ADCB8C6D-D292-40C2-A940-AEED8A391F4B}" srcOrd="3" destOrd="0" parTransId="{16A85C76-AA07-4CAD-AE6F-0B0217FB3864}" sibTransId="{BA5A9773-1C86-4408-A86C-EB5BFF80A3D7}"/>
    <dgm:cxn modelId="{37B105B4-3ACC-4E46-A477-4689EF0DD3F3}" type="presOf" srcId="{F62A3A53-525F-4BB8-AB89-DAF4C304D15B}" destId="{91893016-9882-4D9D-9BA7-9317267EA31C}" srcOrd="1" destOrd="0" presId="urn:microsoft.com/office/officeart/2005/8/layout/orgChart1"/>
    <dgm:cxn modelId="{B10EEFC2-E4D5-4E0B-B839-76C91F15924F}" srcId="{F62A3A53-525F-4BB8-AB89-DAF4C304D15B}" destId="{9BD2215E-425E-4CE1-8662-4068E3B25D45}" srcOrd="0" destOrd="0" parTransId="{756C0ACE-BC8F-46B3-A38C-468564911D31}" sibTransId="{75C9F4E9-D96A-47C3-868F-02BD662750C7}"/>
    <dgm:cxn modelId="{D90411C9-40A5-413A-8F98-4B7E058957E5}" type="presOf" srcId="{ADCB8C6D-D292-40C2-A940-AEED8A391F4B}" destId="{F0F5BFEC-0E00-4BCA-8077-D38EF3F10DDC}" srcOrd="0" destOrd="0" presId="urn:microsoft.com/office/officeart/2005/8/layout/orgChart1"/>
    <dgm:cxn modelId="{006132CE-DFFC-4E82-A37F-FF03607FD92A}" type="presOf" srcId="{BB32190A-EB60-4D0F-B52E-68CF52040580}" destId="{69C84A18-CCF3-4540-AE51-D668AF00FB82}" srcOrd="0" destOrd="0" presId="urn:microsoft.com/office/officeart/2005/8/layout/orgChart1"/>
    <dgm:cxn modelId="{D26AC8D8-94A3-4CD3-9587-2A715CCB0325}" srcId="{F62A3A53-525F-4BB8-AB89-DAF4C304D15B}" destId="{910BC65A-54B3-4F87-BF83-C47CB93929E2}" srcOrd="2" destOrd="0" parTransId="{BB32190A-EB60-4D0F-B52E-68CF52040580}" sibTransId="{8C2B1134-B135-4079-B13E-78117740E4E9}"/>
    <dgm:cxn modelId="{37C57BDE-458D-464F-9036-B07FE23537F1}" type="presOf" srcId="{9BD2215E-425E-4CE1-8662-4068E3B25D45}" destId="{26AEE8FF-F105-460B-8602-E222321BE0AF}" srcOrd="1" destOrd="0" presId="urn:microsoft.com/office/officeart/2005/8/layout/orgChart1"/>
    <dgm:cxn modelId="{F82B6BE3-68C3-4BEF-A0CB-2F1B91D5E64F}" srcId="{EF9CB4CA-5659-4EB6-AE86-59B828CEFAD4}" destId="{1ACED35A-9E57-49C5-955F-381E382F9A85}" srcOrd="4" destOrd="0" parTransId="{DE89AE59-EA14-475D-BE47-44E8FB6AD6D9}" sibTransId="{B90CC4E2-E831-4648-96CA-DBFBB787B00C}"/>
    <dgm:cxn modelId="{6C9905E9-6C81-487C-8924-CD9EAEE7A767}" type="presOf" srcId="{759446AD-5DEE-476B-8D85-35E2B6481ACC}" destId="{D7CD4C1F-EF94-49A2-A79B-EFC2A9148393}" srcOrd="0" destOrd="0" presId="urn:microsoft.com/office/officeart/2005/8/layout/orgChart1"/>
    <dgm:cxn modelId="{B61CEEEA-4012-4602-896A-9D32BBBD05C4}" type="presOf" srcId="{7A5DA574-1DA4-45B1-9E0B-D6D29995FD0B}" destId="{31D4EFE3-0F76-4CA7-87A6-07E5096420AE}" srcOrd="0" destOrd="0" presId="urn:microsoft.com/office/officeart/2005/8/layout/orgChart1"/>
    <dgm:cxn modelId="{62BE66F0-C375-449A-A88B-ADF49E76F9AA}" srcId="{ADCB8C6D-D292-40C2-A940-AEED8A391F4B}" destId="{ABB77616-B856-4ECA-B494-55D2F61E4707}" srcOrd="0" destOrd="0" parTransId="{DE698E39-DD9F-41AB-9B9B-488EFB1FE1E8}" sibTransId="{0540510D-3565-4563-B5AF-D70DF88A5CBC}"/>
    <dgm:cxn modelId="{CE73A5F5-FA9E-448D-B770-988DB23E3B47}" type="presOf" srcId="{9C6DA1FA-830B-43F0-9267-A6E15D604BCB}" destId="{1C83886F-5BC3-4D8B-9EF5-1D1F46A84DD2}" srcOrd="0" destOrd="0" presId="urn:microsoft.com/office/officeart/2005/8/layout/orgChart1"/>
    <dgm:cxn modelId="{38A42EF6-0BBA-439E-BFA8-BA65F5D21BC1}" type="presOf" srcId="{822011B6-A5E1-4174-99B7-47B4273F5DB4}" destId="{CD691797-C0D8-484F-8C13-D5E63A7CCBD4}" srcOrd="0" destOrd="0" presId="urn:microsoft.com/office/officeart/2005/8/layout/orgChart1"/>
    <dgm:cxn modelId="{3100A9F9-812F-41C9-A387-853F214C992D}" type="presOf" srcId="{CE8C5592-57CE-440F-8620-5D92FD51CB22}" destId="{4B918E2A-BEC6-4AED-92AD-6FDCAD0B9917}" srcOrd="0" destOrd="0" presId="urn:microsoft.com/office/officeart/2005/8/layout/orgChart1"/>
    <dgm:cxn modelId="{33705EFF-ECFF-43BF-AABC-7CB9E907AFAD}" srcId="{676770B7-DCB3-4FFF-A50E-E5591D46FE0D}" destId="{EF9CB4CA-5659-4EB6-AE86-59B828CEFAD4}" srcOrd="0" destOrd="0" parTransId="{10452381-F7A2-46D8-ABD3-011743120298}" sibTransId="{23B41147-6128-43D0-AAE9-C071DB7890EC}"/>
    <dgm:cxn modelId="{C4BC1F25-1BA5-48AE-BB85-05B0B8099CCB}" type="presParOf" srcId="{4588C0BF-F22F-4445-BDAD-6E8F7C626AE4}" destId="{BA6C8958-4C49-4CF5-8654-A39FC1AB8C70}" srcOrd="0" destOrd="0" presId="urn:microsoft.com/office/officeart/2005/8/layout/orgChart1"/>
    <dgm:cxn modelId="{BBE828D8-A7DB-4DFC-9212-9F9E45A38A85}" type="presParOf" srcId="{BA6C8958-4C49-4CF5-8654-A39FC1AB8C70}" destId="{BD73D10D-DD41-4AE1-A8EC-6BB522B3CF95}" srcOrd="0" destOrd="0" presId="urn:microsoft.com/office/officeart/2005/8/layout/orgChart1"/>
    <dgm:cxn modelId="{AB894869-8F59-4A15-A3C9-A63BC3182A4B}" type="presParOf" srcId="{BD73D10D-DD41-4AE1-A8EC-6BB522B3CF95}" destId="{6CB2733F-499F-49BD-BD13-2CDB6F4DAD89}" srcOrd="0" destOrd="0" presId="urn:microsoft.com/office/officeart/2005/8/layout/orgChart1"/>
    <dgm:cxn modelId="{B99329D0-D540-41D0-B691-665E483245A1}" type="presParOf" srcId="{BD73D10D-DD41-4AE1-A8EC-6BB522B3CF95}" destId="{FE0E17DB-7742-4753-853D-522F07614AAA}" srcOrd="1" destOrd="0" presId="urn:microsoft.com/office/officeart/2005/8/layout/orgChart1"/>
    <dgm:cxn modelId="{D2E2286B-C421-44D9-BC4A-D4065352998A}" type="presParOf" srcId="{BA6C8958-4C49-4CF5-8654-A39FC1AB8C70}" destId="{80E1CEE0-FCD4-4194-B19E-344A767244A8}" srcOrd="1" destOrd="0" presId="urn:microsoft.com/office/officeart/2005/8/layout/orgChart1"/>
    <dgm:cxn modelId="{3D29E47E-FE3D-42DB-9DCF-A04C82763D8E}" type="presParOf" srcId="{80E1CEE0-FCD4-4194-B19E-344A767244A8}" destId="{1B3D56A8-623D-47AB-BE92-A2ECD6ABEAC3}" srcOrd="0" destOrd="0" presId="urn:microsoft.com/office/officeart/2005/8/layout/orgChart1"/>
    <dgm:cxn modelId="{A002BF0E-AD32-4EB3-BB24-214C1F15EE9F}" type="presParOf" srcId="{80E1CEE0-FCD4-4194-B19E-344A767244A8}" destId="{F6130C6F-885C-498C-B0CF-87153D37ED6E}" srcOrd="1" destOrd="0" presId="urn:microsoft.com/office/officeart/2005/8/layout/orgChart1"/>
    <dgm:cxn modelId="{95D5D7EB-FEB8-4A08-AC77-017D869A56C5}" type="presParOf" srcId="{F6130C6F-885C-498C-B0CF-87153D37ED6E}" destId="{9CDAA191-4A49-4964-8ED8-A10F2DE3AB3F}" srcOrd="0" destOrd="0" presId="urn:microsoft.com/office/officeart/2005/8/layout/orgChart1"/>
    <dgm:cxn modelId="{DE3FB281-450A-4E24-A50A-1EA002A544AF}" type="presParOf" srcId="{9CDAA191-4A49-4964-8ED8-A10F2DE3AB3F}" destId="{F086004E-CC30-42E8-B36D-29337C12FC90}" srcOrd="0" destOrd="0" presId="urn:microsoft.com/office/officeart/2005/8/layout/orgChart1"/>
    <dgm:cxn modelId="{7E6A30C2-27B8-4995-926D-83389506CFAE}" type="presParOf" srcId="{9CDAA191-4A49-4964-8ED8-A10F2DE3AB3F}" destId="{91893016-9882-4D9D-9BA7-9317267EA31C}" srcOrd="1" destOrd="0" presId="urn:microsoft.com/office/officeart/2005/8/layout/orgChart1"/>
    <dgm:cxn modelId="{45FD921D-59EC-4CE8-989F-A52C8F6205F1}" type="presParOf" srcId="{F6130C6F-885C-498C-B0CF-87153D37ED6E}" destId="{00A8F970-636B-45D1-9270-86A3119C6010}" srcOrd="1" destOrd="0" presId="urn:microsoft.com/office/officeart/2005/8/layout/orgChart1"/>
    <dgm:cxn modelId="{2928DAEA-1611-4DA3-9530-95C115F0CD5F}" type="presParOf" srcId="{00A8F970-636B-45D1-9270-86A3119C6010}" destId="{D197825E-2855-44E6-BFDD-E2144F058B87}" srcOrd="0" destOrd="0" presId="urn:microsoft.com/office/officeart/2005/8/layout/orgChart1"/>
    <dgm:cxn modelId="{6D20428C-C198-42E6-B87B-6C60784105CD}" type="presParOf" srcId="{00A8F970-636B-45D1-9270-86A3119C6010}" destId="{1FC6BDD2-513C-4319-B0AA-260D9BD940DD}" srcOrd="1" destOrd="0" presId="urn:microsoft.com/office/officeart/2005/8/layout/orgChart1"/>
    <dgm:cxn modelId="{159AE193-55A2-46E0-8DB5-A359FCAD05DE}" type="presParOf" srcId="{1FC6BDD2-513C-4319-B0AA-260D9BD940DD}" destId="{3A71776A-E4A4-42D1-9D3F-14C33A3E2FB8}" srcOrd="0" destOrd="0" presId="urn:microsoft.com/office/officeart/2005/8/layout/orgChart1"/>
    <dgm:cxn modelId="{3886EBA8-92EF-4D29-9973-E6B47DD3AEB8}" type="presParOf" srcId="{3A71776A-E4A4-42D1-9D3F-14C33A3E2FB8}" destId="{25720FBB-4FB3-48D8-B543-6355B033A971}" srcOrd="0" destOrd="0" presId="urn:microsoft.com/office/officeart/2005/8/layout/orgChart1"/>
    <dgm:cxn modelId="{AFB46F0C-5253-419A-BECE-6C6FECCCFEBB}" type="presParOf" srcId="{3A71776A-E4A4-42D1-9D3F-14C33A3E2FB8}" destId="{26AEE8FF-F105-460B-8602-E222321BE0AF}" srcOrd="1" destOrd="0" presId="urn:microsoft.com/office/officeart/2005/8/layout/orgChart1"/>
    <dgm:cxn modelId="{9B3A3B74-B6DF-4CA2-A73E-004051856AA6}" type="presParOf" srcId="{1FC6BDD2-513C-4319-B0AA-260D9BD940DD}" destId="{CEAA1238-B3A9-49B9-BEA0-46AA5530DA67}" srcOrd="1" destOrd="0" presId="urn:microsoft.com/office/officeart/2005/8/layout/orgChart1"/>
    <dgm:cxn modelId="{6C5CA22E-1F17-4641-AEA5-58196F77FFF0}" type="presParOf" srcId="{1FC6BDD2-513C-4319-B0AA-260D9BD940DD}" destId="{1FDABC90-A219-45AD-A5FB-655892BA78A5}" srcOrd="2" destOrd="0" presId="urn:microsoft.com/office/officeart/2005/8/layout/orgChart1"/>
    <dgm:cxn modelId="{D240CD58-BB0A-4AF7-A87C-E79071B3B511}" type="presParOf" srcId="{00A8F970-636B-45D1-9270-86A3119C6010}" destId="{6EC64B5A-0B23-4197-97EA-334ECB79F891}" srcOrd="2" destOrd="0" presId="urn:microsoft.com/office/officeart/2005/8/layout/orgChart1"/>
    <dgm:cxn modelId="{A9F1CAD7-3D6A-458D-806F-DC660D8FC7C5}" type="presParOf" srcId="{00A8F970-636B-45D1-9270-86A3119C6010}" destId="{189F8740-61BC-4624-A94A-77B1153AC03C}" srcOrd="3" destOrd="0" presId="urn:microsoft.com/office/officeart/2005/8/layout/orgChart1"/>
    <dgm:cxn modelId="{74E9D990-CE5C-49E9-9CAF-3395C392E2A0}" type="presParOf" srcId="{189F8740-61BC-4624-A94A-77B1153AC03C}" destId="{2AB22B0B-FD8E-4A57-8076-92FF49D29CA9}" srcOrd="0" destOrd="0" presId="urn:microsoft.com/office/officeart/2005/8/layout/orgChart1"/>
    <dgm:cxn modelId="{3A6086C4-1B30-48AF-9FAC-FCD1EF9BB359}" type="presParOf" srcId="{2AB22B0B-FD8E-4A57-8076-92FF49D29CA9}" destId="{7E1EEB57-E0AB-4072-9EF7-5AF3DE2C923B}" srcOrd="0" destOrd="0" presId="urn:microsoft.com/office/officeart/2005/8/layout/orgChart1"/>
    <dgm:cxn modelId="{D6518DFD-5A5C-4DBF-BB99-873498E388E9}" type="presParOf" srcId="{2AB22B0B-FD8E-4A57-8076-92FF49D29CA9}" destId="{0376B13D-FE91-42AC-8CF6-1A8D63B27A24}" srcOrd="1" destOrd="0" presId="urn:microsoft.com/office/officeart/2005/8/layout/orgChart1"/>
    <dgm:cxn modelId="{3DBB7C4E-97B8-48EA-BA9C-D97285BE54A8}" type="presParOf" srcId="{189F8740-61BC-4624-A94A-77B1153AC03C}" destId="{F1B47492-8998-4EE0-A9F8-4637D4154169}" srcOrd="1" destOrd="0" presId="urn:microsoft.com/office/officeart/2005/8/layout/orgChart1"/>
    <dgm:cxn modelId="{63340484-E084-4F5B-B587-19B036C80F75}" type="presParOf" srcId="{189F8740-61BC-4624-A94A-77B1153AC03C}" destId="{92FFE023-925B-4B42-AC15-81950555B4C8}" srcOrd="2" destOrd="0" presId="urn:microsoft.com/office/officeart/2005/8/layout/orgChart1"/>
    <dgm:cxn modelId="{9663AD47-0013-4E1C-8884-385395EC354B}" type="presParOf" srcId="{00A8F970-636B-45D1-9270-86A3119C6010}" destId="{69C84A18-CCF3-4540-AE51-D668AF00FB82}" srcOrd="4" destOrd="0" presId="urn:microsoft.com/office/officeart/2005/8/layout/orgChart1"/>
    <dgm:cxn modelId="{FEE632A3-E4DF-4A0B-9ACC-37019BE26BA3}" type="presParOf" srcId="{00A8F970-636B-45D1-9270-86A3119C6010}" destId="{86276732-69B1-415C-A594-5E9777BD9361}" srcOrd="5" destOrd="0" presId="urn:microsoft.com/office/officeart/2005/8/layout/orgChart1"/>
    <dgm:cxn modelId="{9FA50A9A-9974-401F-861F-96C93629AC40}" type="presParOf" srcId="{86276732-69B1-415C-A594-5E9777BD9361}" destId="{E7F98DC3-60EF-472D-A106-66BAD2F4E515}" srcOrd="0" destOrd="0" presId="urn:microsoft.com/office/officeart/2005/8/layout/orgChart1"/>
    <dgm:cxn modelId="{4A4DC596-0710-422E-A221-600F86EC5EEB}" type="presParOf" srcId="{E7F98DC3-60EF-472D-A106-66BAD2F4E515}" destId="{72785FBD-19B5-4077-8264-948A2D286616}" srcOrd="0" destOrd="0" presId="urn:microsoft.com/office/officeart/2005/8/layout/orgChart1"/>
    <dgm:cxn modelId="{292F814B-3B85-46E4-8741-DC07ECA4885F}" type="presParOf" srcId="{E7F98DC3-60EF-472D-A106-66BAD2F4E515}" destId="{2E70B9F4-5556-433D-B92F-C8C4B82F452F}" srcOrd="1" destOrd="0" presId="urn:microsoft.com/office/officeart/2005/8/layout/orgChart1"/>
    <dgm:cxn modelId="{1E6810B1-C089-4AD7-81A7-98E52BDB158C}" type="presParOf" srcId="{86276732-69B1-415C-A594-5E9777BD9361}" destId="{D806FD8B-60DF-48D4-B7C7-FD4D8276C728}" srcOrd="1" destOrd="0" presId="urn:microsoft.com/office/officeart/2005/8/layout/orgChart1"/>
    <dgm:cxn modelId="{B7DB93BC-EEAD-4B77-9470-06ECDFE1D9A4}" type="presParOf" srcId="{86276732-69B1-415C-A594-5E9777BD9361}" destId="{95558E24-A9C4-4B6B-BE66-8FFC3B52634E}" srcOrd="2" destOrd="0" presId="urn:microsoft.com/office/officeart/2005/8/layout/orgChart1"/>
    <dgm:cxn modelId="{082FAE1B-1BAB-40FD-8FA0-15E5283168F5}" type="presParOf" srcId="{00A8F970-636B-45D1-9270-86A3119C6010}" destId="{FC15AF16-A6D3-4B3E-8ED9-19BDB9AF05B2}" srcOrd="6" destOrd="0" presId="urn:microsoft.com/office/officeart/2005/8/layout/orgChart1"/>
    <dgm:cxn modelId="{24D83B82-BC0D-4374-9833-4C1AC7B23EE9}" type="presParOf" srcId="{00A8F970-636B-45D1-9270-86A3119C6010}" destId="{E3AE424A-AAE1-454D-BABC-6C98DBAB632E}" srcOrd="7" destOrd="0" presId="urn:microsoft.com/office/officeart/2005/8/layout/orgChart1"/>
    <dgm:cxn modelId="{171D1A89-AAAC-43BF-82A0-EB3ECC98E4F2}" type="presParOf" srcId="{E3AE424A-AAE1-454D-BABC-6C98DBAB632E}" destId="{91DA4D9F-2A29-453B-B3EA-1D766207F153}" srcOrd="0" destOrd="0" presId="urn:microsoft.com/office/officeart/2005/8/layout/orgChart1"/>
    <dgm:cxn modelId="{C42297F9-B151-4A1E-B4F1-8F95AFC98BA6}" type="presParOf" srcId="{91DA4D9F-2A29-453B-B3EA-1D766207F153}" destId="{D7CD4C1F-EF94-49A2-A79B-EFC2A9148393}" srcOrd="0" destOrd="0" presId="urn:microsoft.com/office/officeart/2005/8/layout/orgChart1"/>
    <dgm:cxn modelId="{7C0F6785-083D-42D0-8DF2-D292BA8A1334}" type="presParOf" srcId="{91DA4D9F-2A29-453B-B3EA-1D766207F153}" destId="{E4ABA38F-A467-47D6-B157-792837B8D218}" srcOrd="1" destOrd="0" presId="urn:microsoft.com/office/officeart/2005/8/layout/orgChart1"/>
    <dgm:cxn modelId="{436E5375-29C9-47CA-A45B-10C38DCE277E}" type="presParOf" srcId="{E3AE424A-AAE1-454D-BABC-6C98DBAB632E}" destId="{EA577801-6219-4217-BC3B-EC4D53D41963}" srcOrd="1" destOrd="0" presId="urn:microsoft.com/office/officeart/2005/8/layout/orgChart1"/>
    <dgm:cxn modelId="{B33E6C2A-4AB3-466A-9FB4-5029147A921A}" type="presParOf" srcId="{E3AE424A-AAE1-454D-BABC-6C98DBAB632E}" destId="{EA967D08-783F-4A53-9215-8A98A4B97CA8}" srcOrd="2" destOrd="0" presId="urn:microsoft.com/office/officeart/2005/8/layout/orgChart1"/>
    <dgm:cxn modelId="{ED9929E6-1510-4FED-8FD3-4458949D9267}" type="presParOf" srcId="{F6130C6F-885C-498C-B0CF-87153D37ED6E}" destId="{08CD672F-E519-45D7-9860-C921D29312C0}" srcOrd="2" destOrd="0" presId="urn:microsoft.com/office/officeart/2005/8/layout/orgChart1"/>
    <dgm:cxn modelId="{B8F1E361-8DC8-4BFC-8ECD-EC4DD48D6AE1}" type="presParOf" srcId="{80E1CEE0-FCD4-4194-B19E-344A767244A8}" destId="{1C83886F-5BC3-4D8B-9EF5-1D1F46A84DD2}" srcOrd="2" destOrd="0" presId="urn:microsoft.com/office/officeart/2005/8/layout/orgChart1"/>
    <dgm:cxn modelId="{7EF06BFC-06D1-433D-8977-9928D851B687}" type="presParOf" srcId="{80E1CEE0-FCD4-4194-B19E-344A767244A8}" destId="{1A7A5E98-346D-4070-8350-F71BAF6A98BE}" srcOrd="3" destOrd="0" presId="urn:microsoft.com/office/officeart/2005/8/layout/orgChart1"/>
    <dgm:cxn modelId="{4E247F0B-6618-4885-BDF8-53EB93C405D8}" type="presParOf" srcId="{1A7A5E98-346D-4070-8350-F71BAF6A98BE}" destId="{53B7639E-42C1-458D-B7E5-1028AF27A6E3}" srcOrd="0" destOrd="0" presId="urn:microsoft.com/office/officeart/2005/8/layout/orgChart1"/>
    <dgm:cxn modelId="{905D18D7-4D3B-4D58-8478-29831E1B8202}" type="presParOf" srcId="{53B7639E-42C1-458D-B7E5-1028AF27A6E3}" destId="{3FE21275-D0FB-4CEA-A7E9-79B16134F122}" srcOrd="0" destOrd="0" presId="urn:microsoft.com/office/officeart/2005/8/layout/orgChart1"/>
    <dgm:cxn modelId="{AEC5467A-6CBE-4FC8-8C24-5842515DC792}" type="presParOf" srcId="{53B7639E-42C1-458D-B7E5-1028AF27A6E3}" destId="{F3F84695-03EE-4045-8787-7C44585CF514}" srcOrd="1" destOrd="0" presId="urn:microsoft.com/office/officeart/2005/8/layout/orgChart1"/>
    <dgm:cxn modelId="{24A443C7-A97C-4CEC-9BC1-1B4F197B16C3}" type="presParOf" srcId="{1A7A5E98-346D-4070-8350-F71BAF6A98BE}" destId="{54ABD2A7-B726-4D69-8A51-999A5CDEEFF8}" srcOrd="1" destOrd="0" presId="urn:microsoft.com/office/officeart/2005/8/layout/orgChart1"/>
    <dgm:cxn modelId="{25099803-DC4C-471A-9167-0CCC53D9A2C0}" type="presParOf" srcId="{54ABD2A7-B726-4D69-8A51-999A5CDEEFF8}" destId="{4B918E2A-BEC6-4AED-92AD-6FDCAD0B9917}" srcOrd="0" destOrd="0" presId="urn:microsoft.com/office/officeart/2005/8/layout/orgChart1"/>
    <dgm:cxn modelId="{095D59BA-7FA8-40C1-8FFD-D99B6E011278}" type="presParOf" srcId="{54ABD2A7-B726-4D69-8A51-999A5CDEEFF8}" destId="{B1ACFD84-810C-409B-AA80-29315E15EABD}" srcOrd="1" destOrd="0" presId="urn:microsoft.com/office/officeart/2005/8/layout/orgChart1"/>
    <dgm:cxn modelId="{F7F41BDB-E7A5-428E-899E-4DDA093A564D}" type="presParOf" srcId="{B1ACFD84-810C-409B-AA80-29315E15EABD}" destId="{C7A8C3EF-139E-4C02-9E5A-2A957B6A9491}" srcOrd="0" destOrd="0" presId="urn:microsoft.com/office/officeart/2005/8/layout/orgChart1"/>
    <dgm:cxn modelId="{B845FA7E-E8D9-4B58-BF48-3069D32A2BD5}" type="presParOf" srcId="{C7A8C3EF-139E-4C02-9E5A-2A957B6A9491}" destId="{67ACA212-8E59-4E19-BD71-FF113AFB5F7F}" srcOrd="0" destOrd="0" presId="urn:microsoft.com/office/officeart/2005/8/layout/orgChart1"/>
    <dgm:cxn modelId="{42EDC7D2-EA4A-47BB-B831-E4AE7EE5DBF6}" type="presParOf" srcId="{C7A8C3EF-139E-4C02-9E5A-2A957B6A9491}" destId="{A434CEED-2AF7-4461-A138-EBBC9B289F1C}" srcOrd="1" destOrd="0" presId="urn:microsoft.com/office/officeart/2005/8/layout/orgChart1"/>
    <dgm:cxn modelId="{0E5CCD7D-C261-4E00-9D71-73CB34A83783}" type="presParOf" srcId="{B1ACFD84-810C-409B-AA80-29315E15EABD}" destId="{87D09656-B772-4F5B-A8EE-C43A943569C7}" srcOrd="1" destOrd="0" presId="urn:microsoft.com/office/officeart/2005/8/layout/orgChart1"/>
    <dgm:cxn modelId="{89CF518D-905C-4790-B442-EC2D75A9C010}" type="presParOf" srcId="{B1ACFD84-810C-409B-AA80-29315E15EABD}" destId="{2B6BDC8E-7AD8-4F6D-A56F-B413F98F1EEF}" srcOrd="2" destOrd="0" presId="urn:microsoft.com/office/officeart/2005/8/layout/orgChart1"/>
    <dgm:cxn modelId="{9B77FE2C-F49C-427D-9974-961A819CCE07}" type="presParOf" srcId="{54ABD2A7-B726-4D69-8A51-999A5CDEEFF8}" destId="{31D4EFE3-0F76-4CA7-87A6-07E5096420AE}" srcOrd="2" destOrd="0" presId="urn:microsoft.com/office/officeart/2005/8/layout/orgChart1"/>
    <dgm:cxn modelId="{02C6F47A-90B0-4B90-A450-91EFCC2189FC}" type="presParOf" srcId="{54ABD2A7-B726-4D69-8A51-999A5CDEEFF8}" destId="{A53EAD27-1DF5-4C2A-BB68-D9A6BC12ED77}" srcOrd="3" destOrd="0" presId="urn:microsoft.com/office/officeart/2005/8/layout/orgChart1"/>
    <dgm:cxn modelId="{E73754F5-83AA-471F-9036-51444F73DFA5}" type="presParOf" srcId="{A53EAD27-1DF5-4C2A-BB68-D9A6BC12ED77}" destId="{5C88B045-431B-4CCD-8161-AFA4C6F6901A}" srcOrd="0" destOrd="0" presId="urn:microsoft.com/office/officeart/2005/8/layout/orgChart1"/>
    <dgm:cxn modelId="{8B525DF7-95C6-4E09-A7A9-BE12D0E15504}" type="presParOf" srcId="{5C88B045-431B-4CCD-8161-AFA4C6F6901A}" destId="{10A8C752-7AAA-4030-8469-3E3DEA4C61A6}" srcOrd="0" destOrd="0" presId="urn:microsoft.com/office/officeart/2005/8/layout/orgChart1"/>
    <dgm:cxn modelId="{B2EC958E-DF22-42C9-861C-C2372D394387}" type="presParOf" srcId="{5C88B045-431B-4CCD-8161-AFA4C6F6901A}" destId="{25F8022C-17EF-45C7-819E-18714BC5985E}" srcOrd="1" destOrd="0" presId="urn:microsoft.com/office/officeart/2005/8/layout/orgChart1"/>
    <dgm:cxn modelId="{6D2CC7D8-6F66-435C-ACD2-FF9BD150380D}" type="presParOf" srcId="{A53EAD27-1DF5-4C2A-BB68-D9A6BC12ED77}" destId="{84BFBF68-8A90-42C3-8F84-EA603E26CD68}" srcOrd="1" destOrd="0" presId="urn:microsoft.com/office/officeart/2005/8/layout/orgChart1"/>
    <dgm:cxn modelId="{A09096B9-621C-4D37-9393-6C429CE637A0}" type="presParOf" srcId="{A53EAD27-1DF5-4C2A-BB68-D9A6BC12ED77}" destId="{2009F3B4-42F0-4CF1-A947-2441646C049F}" srcOrd="2" destOrd="0" presId="urn:microsoft.com/office/officeart/2005/8/layout/orgChart1"/>
    <dgm:cxn modelId="{86D16430-B36C-4B8E-915A-451C5D2FC7EC}" type="presParOf" srcId="{54ABD2A7-B726-4D69-8A51-999A5CDEEFF8}" destId="{CD691797-C0D8-484F-8C13-D5E63A7CCBD4}" srcOrd="4" destOrd="0" presId="urn:microsoft.com/office/officeart/2005/8/layout/orgChart1"/>
    <dgm:cxn modelId="{A426183D-E047-4594-80EA-DD9AEBA67F1B}" type="presParOf" srcId="{54ABD2A7-B726-4D69-8A51-999A5CDEEFF8}" destId="{2F23A838-10BA-4497-96AE-6B50C9A8F0C3}" srcOrd="5" destOrd="0" presId="urn:microsoft.com/office/officeart/2005/8/layout/orgChart1"/>
    <dgm:cxn modelId="{C5745EE2-8F8A-42DD-88D7-1F1E1BF72E48}" type="presParOf" srcId="{2F23A838-10BA-4497-96AE-6B50C9A8F0C3}" destId="{65B02F34-4730-4107-8F1C-2F6F5B6E68D6}" srcOrd="0" destOrd="0" presId="urn:microsoft.com/office/officeart/2005/8/layout/orgChart1"/>
    <dgm:cxn modelId="{5EAFA0C7-884E-436A-9A8F-99DBFC3CD634}" type="presParOf" srcId="{65B02F34-4730-4107-8F1C-2F6F5B6E68D6}" destId="{D46B531E-3007-4EE6-8901-F177EAD160F8}" srcOrd="0" destOrd="0" presId="urn:microsoft.com/office/officeart/2005/8/layout/orgChart1"/>
    <dgm:cxn modelId="{6377588E-FB66-4D6E-8787-8D50B90E65A3}" type="presParOf" srcId="{65B02F34-4730-4107-8F1C-2F6F5B6E68D6}" destId="{2FFF5FA8-B8C1-416B-907C-B26F83AC1A30}" srcOrd="1" destOrd="0" presId="urn:microsoft.com/office/officeart/2005/8/layout/orgChart1"/>
    <dgm:cxn modelId="{150A3F21-D065-4EDD-99C5-7C8089EDD280}" type="presParOf" srcId="{2F23A838-10BA-4497-96AE-6B50C9A8F0C3}" destId="{D380D4F9-0658-49BB-B4BB-D9F8339691E2}" srcOrd="1" destOrd="0" presId="urn:microsoft.com/office/officeart/2005/8/layout/orgChart1"/>
    <dgm:cxn modelId="{ACDBFDD6-E9CA-4B9F-B8C0-C54507A90B58}" type="presParOf" srcId="{2F23A838-10BA-4497-96AE-6B50C9A8F0C3}" destId="{2D69E71D-8ED2-4B83-8261-D1CB9B92E755}" srcOrd="2" destOrd="0" presId="urn:microsoft.com/office/officeart/2005/8/layout/orgChart1"/>
    <dgm:cxn modelId="{DCFEC087-5359-4EFE-91E1-8720C0768C36}" type="presParOf" srcId="{1A7A5E98-346D-4070-8350-F71BAF6A98BE}" destId="{2C3CCB82-F187-4196-B421-CE7E315245CD}" srcOrd="2" destOrd="0" presId="urn:microsoft.com/office/officeart/2005/8/layout/orgChart1"/>
    <dgm:cxn modelId="{810465DD-F0B0-4433-8C14-CAE10AC2F283}" type="presParOf" srcId="{80E1CEE0-FCD4-4194-B19E-344A767244A8}" destId="{A7A709C3-605C-48D8-93BB-196A59AF1E84}" srcOrd="4" destOrd="0" presId="urn:microsoft.com/office/officeart/2005/8/layout/orgChart1"/>
    <dgm:cxn modelId="{F1829349-5B29-4B3C-B369-D5B638FFEC7C}" type="presParOf" srcId="{80E1CEE0-FCD4-4194-B19E-344A767244A8}" destId="{434B08D6-1659-4A2F-9B59-6673A817BA51}" srcOrd="5" destOrd="0" presId="urn:microsoft.com/office/officeart/2005/8/layout/orgChart1"/>
    <dgm:cxn modelId="{327EC42D-04F6-4FE2-B2D2-AE000738109E}" type="presParOf" srcId="{434B08D6-1659-4A2F-9B59-6673A817BA51}" destId="{23E774E6-4246-4836-A724-0BE591909D7D}" srcOrd="0" destOrd="0" presId="urn:microsoft.com/office/officeart/2005/8/layout/orgChart1"/>
    <dgm:cxn modelId="{81049EFE-DF5A-4334-A40F-5C25ACFF57C0}" type="presParOf" srcId="{23E774E6-4246-4836-A724-0BE591909D7D}" destId="{F0F5BFEC-0E00-4BCA-8077-D38EF3F10DDC}" srcOrd="0" destOrd="0" presId="urn:microsoft.com/office/officeart/2005/8/layout/orgChart1"/>
    <dgm:cxn modelId="{C9BB73FA-4BE3-458B-BF79-4C97A1FBF125}" type="presParOf" srcId="{23E774E6-4246-4836-A724-0BE591909D7D}" destId="{6030B95A-335A-4933-BED7-FA18A4C2FB6F}" srcOrd="1" destOrd="0" presId="urn:microsoft.com/office/officeart/2005/8/layout/orgChart1"/>
    <dgm:cxn modelId="{D43CD252-C3B7-4378-93E5-C35B03CBF9E4}" type="presParOf" srcId="{434B08D6-1659-4A2F-9B59-6673A817BA51}" destId="{1C1795EF-EABC-4E49-A3B8-B6026A1BCD9C}" srcOrd="1" destOrd="0" presId="urn:microsoft.com/office/officeart/2005/8/layout/orgChart1"/>
    <dgm:cxn modelId="{9150CF90-158C-4639-A4A5-B3E5F9E32B24}" type="presParOf" srcId="{1C1795EF-EABC-4E49-A3B8-B6026A1BCD9C}" destId="{8EC9D0B0-19C2-4224-B5D4-AD14F265C4EB}" srcOrd="0" destOrd="0" presId="urn:microsoft.com/office/officeart/2005/8/layout/orgChart1"/>
    <dgm:cxn modelId="{AE6DAE1E-5630-4283-878F-DBC6DAC1D726}" type="presParOf" srcId="{1C1795EF-EABC-4E49-A3B8-B6026A1BCD9C}" destId="{AC8E2B1F-E768-48A9-AED2-BDABEF6E3FA4}" srcOrd="1" destOrd="0" presId="urn:microsoft.com/office/officeart/2005/8/layout/orgChart1"/>
    <dgm:cxn modelId="{24ACA848-B62B-48A9-BCE3-2A57B98383E4}" type="presParOf" srcId="{AC8E2B1F-E768-48A9-AED2-BDABEF6E3FA4}" destId="{714CB307-18E9-41E9-A013-385EC48D25E2}" srcOrd="0" destOrd="0" presId="urn:microsoft.com/office/officeart/2005/8/layout/orgChart1"/>
    <dgm:cxn modelId="{019776AD-1530-4B12-9FC0-9869872D76B9}" type="presParOf" srcId="{714CB307-18E9-41E9-A013-385EC48D25E2}" destId="{EAB494E4-555C-4B7D-A55B-CA2F97186B0B}" srcOrd="0" destOrd="0" presId="urn:microsoft.com/office/officeart/2005/8/layout/orgChart1"/>
    <dgm:cxn modelId="{3F6630CC-43F9-454B-9522-33E1C493512E}" type="presParOf" srcId="{714CB307-18E9-41E9-A013-385EC48D25E2}" destId="{EE7E4F20-3C8E-4DAC-A41C-148390B34618}" srcOrd="1" destOrd="0" presId="urn:microsoft.com/office/officeart/2005/8/layout/orgChart1"/>
    <dgm:cxn modelId="{AA14A82D-FF54-4A79-B463-F8AED7D6A948}" type="presParOf" srcId="{AC8E2B1F-E768-48A9-AED2-BDABEF6E3FA4}" destId="{A68C957A-E6F0-45BE-86C3-225FE4F5CA35}" srcOrd="1" destOrd="0" presId="urn:microsoft.com/office/officeart/2005/8/layout/orgChart1"/>
    <dgm:cxn modelId="{466E03E2-6264-4EC5-A414-CA0822E283F9}" type="presParOf" srcId="{AC8E2B1F-E768-48A9-AED2-BDABEF6E3FA4}" destId="{C06859FF-8392-438F-AF67-B661F337ADE6}" srcOrd="2" destOrd="0" presId="urn:microsoft.com/office/officeart/2005/8/layout/orgChart1"/>
    <dgm:cxn modelId="{8617D762-F41A-49FF-87FA-F856792F2C90}" type="presParOf" srcId="{434B08D6-1659-4A2F-9B59-6673A817BA51}" destId="{43AEFAF7-7F80-4D9E-A8E6-B181F47DB1DA}" srcOrd="2" destOrd="0" presId="urn:microsoft.com/office/officeart/2005/8/layout/orgChart1"/>
    <dgm:cxn modelId="{CF8FE70A-1D39-469A-9AFE-72ABB61812AB}" type="presParOf" srcId="{BA6C8958-4C49-4CF5-8654-A39FC1AB8C70}" destId="{6189528F-D93F-4127-995F-7F6F19F96828}" srcOrd="2" destOrd="0" presId="urn:microsoft.com/office/officeart/2005/8/layout/orgChart1"/>
    <dgm:cxn modelId="{3880E0A4-F71A-4EBB-BC0C-1182557651FD}" type="presParOf" srcId="{6189528F-D93F-4127-995F-7F6F19F96828}" destId="{2B04247A-A9B5-4331-ACB8-3995117D76C9}" srcOrd="0" destOrd="0" presId="urn:microsoft.com/office/officeart/2005/8/layout/orgChart1"/>
    <dgm:cxn modelId="{3C0022FE-BE9D-4934-A1B2-BA10A0AB40AC}" type="presParOf" srcId="{6189528F-D93F-4127-995F-7F6F19F96828}" destId="{B8046CAC-0A17-4AB5-A6FA-B444B8611DC9}" srcOrd="1" destOrd="0" presId="urn:microsoft.com/office/officeart/2005/8/layout/orgChart1"/>
    <dgm:cxn modelId="{37B8CCD9-FC70-4B5D-9C08-3ACB9EBD0006}" type="presParOf" srcId="{B8046CAC-0A17-4AB5-A6FA-B444B8611DC9}" destId="{3D85DBEA-307D-4BDD-8E98-1296E7064F03}" srcOrd="0" destOrd="0" presId="urn:microsoft.com/office/officeart/2005/8/layout/orgChart1"/>
    <dgm:cxn modelId="{5C0FBD2A-AB2E-45D6-B3C4-45AE27AAE8BC}" type="presParOf" srcId="{3D85DBEA-307D-4BDD-8E98-1296E7064F03}" destId="{B417B27A-D868-4E68-AECC-300FCD863FC9}" srcOrd="0" destOrd="0" presId="urn:microsoft.com/office/officeart/2005/8/layout/orgChart1"/>
    <dgm:cxn modelId="{866000E4-C340-4A33-99F3-687C24C52886}" type="presParOf" srcId="{3D85DBEA-307D-4BDD-8E98-1296E7064F03}" destId="{3AE09C9A-CA85-4221-8EF3-96097E629D95}" srcOrd="1" destOrd="0" presId="urn:microsoft.com/office/officeart/2005/8/layout/orgChart1"/>
    <dgm:cxn modelId="{16263BC2-422F-4304-88B3-A0F25BC407A7}" type="presParOf" srcId="{B8046CAC-0A17-4AB5-A6FA-B444B8611DC9}" destId="{D4DC15FE-2F06-457B-B836-B1E7D1A776F7}" srcOrd="1" destOrd="0" presId="urn:microsoft.com/office/officeart/2005/8/layout/orgChart1"/>
    <dgm:cxn modelId="{EF55B10F-AF04-41B0-A01E-0F2BB4E577E4}" type="presParOf" srcId="{B8046CAC-0A17-4AB5-A6FA-B444B8611DC9}" destId="{7CAAF225-B47F-4D2D-ABD5-5147A6324160}" srcOrd="2" destOrd="0" presId="urn:microsoft.com/office/officeart/2005/8/layout/orgChart1"/>
    <dgm:cxn modelId="{6CF4153F-2ADE-46E4-93E6-4B89E4B67D97}" type="presParOf" srcId="{6189528F-D93F-4127-995F-7F6F19F96828}" destId="{9286E44D-1368-455B-B840-E937E3F3C432}" srcOrd="2" destOrd="0" presId="urn:microsoft.com/office/officeart/2005/8/layout/orgChart1"/>
    <dgm:cxn modelId="{60601F47-F636-468B-ADA1-5EE0B33E8077}" type="presParOf" srcId="{6189528F-D93F-4127-995F-7F6F19F96828}" destId="{B321BE31-438D-4B2C-8030-764C4026590D}" srcOrd="3" destOrd="0" presId="urn:microsoft.com/office/officeart/2005/8/layout/orgChart1"/>
    <dgm:cxn modelId="{3C5F6E24-9A44-47E4-A212-F8B6480130E9}" type="presParOf" srcId="{B321BE31-438D-4B2C-8030-764C4026590D}" destId="{E9088928-54D9-488F-9FAF-017F9C31CAB8}" srcOrd="0" destOrd="0" presId="urn:microsoft.com/office/officeart/2005/8/layout/orgChart1"/>
    <dgm:cxn modelId="{688B5A45-3C74-4797-9582-811AE541E068}" type="presParOf" srcId="{E9088928-54D9-488F-9FAF-017F9C31CAB8}" destId="{43D43030-3AD2-4722-AE78-E6CF8764322C}" srcOrd="0" destOrd="0" presId="urn:microsoft.com/office/officeart/2005/8/layout/orgChart1"/>
    <dgm:cxn modelId="{8015F89E-C733-4E3F-942B-9E83C226E6F8}" type="presParOf" srcId="{E9088928-54D9-488F-9FAF-017F9C31CAB8}" destId="{8D8D1452-0CCC-4C9C-897B-1D85BFB39828}" srcOrd="1" destOrd="0" presId="urn:microsoft.com/office/officeart/2005/8/layout/orgChart1"/>
    <dgm:cxn modelId="{16C829C4-A855-4422-89AE-C61559D180D4}" type="presParOf" srcId="{B321BE31-438D-4B2C-8030-764C4026590D}" destId="{3F548CEB-2291-4252-AE44-3A6370E25E93}" srcOrd="1" destOrd="0" presId="urn:microsoft.com/office/officeart/2005/8/layout/orgChart1"/>
    <dgm:cxn modelId="{7326B4C8-6187-447B-8A59-E9E4AF4C48BD}" type="presParOf" srcId="{B321BE31-438D-4B2C-8030-764C4026590D}" destId="{D3431968-E6F5-4099-9BA7-B7F135D4E0D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E7EC66A-057B-4334-9696-D58A5CC8192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39A83A-A99C-4EBF-B02C-E253BB6D4F58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en-US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University Extension Services </a:t>
          </a:r>
          <a:r>
            <a:rPr kumimoji="0" lang="en-US" altLang="en-US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(UF/IFAS) </a:t>
          </a:r>
          <a:r>
            <a:rPr kumimoji="0" lang="en-US" altLang="en-US" sz="15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        </a:t>
          </a:r>
          <a:r>
            <a:rPr kumimoji="0" lang="en-US" altLang="en-US" sz="135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Twyla Leigh  -  Director</a:t>
          </a:r>
          <a:endParaRPr lang="en-US" sz="1350" b="1" dirty="0">
            <a:solidFill>
              <a:schemeClr val="bg1"/>
            </a:solidFill>
          </a:endParaRPr>
        </a:p>
      </dgm:t>
    </dgm:pt>
    <dgm:pt modelId="{D60A5A0C-99AC-41D5-B7A8-B66532C5E778}" type="parTrans" cxnId="{2C2DB918-CCE2-4308-8A50-B4078442EF93}">
      <dgm:prSet/>
      <dgm:spPr/>
      <dgm:t>
        <a:bodyPr/>
        <a:lstStyle/>
        <a:p>
          <a:endParaRPr lang="en-US"/>
        </a:p>
      </dgm:t>
    </dgm:pt>
    <dgm:pt modelId="{5E61568B-8052-4C55-8D66-2FB1D116D5D4}" type="sibTrans" cxnId="{2C2DB918-CCE2-4308-8A50-B4078442EF93}">
      <dgm:prSet/>
      <dgm:spPr/>
      <dgm:t>
        <a:bodyPr/>
        <a:lstStyle/>
        <a:p>
          <a:endParaRPr lang="en-US"/>
        </a:p>
      </dgm:t>
    </dgm:pt>
    <dgm:pt modelId="{C000A5CD-94F2-4BB1-B1C9-E2D85CB6D41A}" type="asst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000" b="1" dirty="0"/>
            <a:t>Admin. Support Spec. II</a:t>
          </a:r>
          <a:r>
            <a:rPr lang="en-US" sz="1000" dirty="0"/>
            <a:t>               </a:t>
          </a:r>
          <a:r>
            <a:rPr lang="en-US" sz="1000" b="0" dirty="0">
              <a:solidFill>
                <a:schemeClr val="bg1"/>
              </a:solidFill>
            </a:rPr>
            <a:t>Michelle Saunier</a:t>
          </a:r>
        </a:p>
      </dgm:t>
    </dgm:pt>
    <dgm:pt modelId="{7794853B-1C73-4C2B-9F8C-92D154F1587E}" type="parTrans" cxnId="{E76CD2A6-5794-4C48-97C0-7C734BF83C7E}">
      <dgm:prSet/>
      <dgm:spPr/>
      <dgm:t>
        <a:bodyPr/>
        <a:lstStyle/>
        <a:p>
          <a:endParaRPr lang="en-US"/>
        </a:p>
      </dgm:t>
    </dgm:pt>
    <dgm:pt modelId="{06F3D312-9DF5-444E-8FFF-77F1FA4F5BBE}" type="sibTrans" cxnId="{E76CD2A6-5794-4C48-97C0-7C734BF83C7E}">
      <dgm:prSet/>
      <dgm:spPr/>
      <dgm:t>
        <a:bodyPr/>
        <a:lstStyle/>
        <a:p>
          <a:endParaRPr lang="en-US"/>
        </a:p>
      </dgm:t>
    </dgm:pt>
    <dgm:pt modelId="{3F66B397-CE82-40B8-93C0-FF898DFBD40B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 b="1" dirty="0">
              <a:solidFill>
                <a:srgbClr val="FFFF00"/>
              </a:solidFill>
            </a:rPr>
            <a:t>          4-H Youth Development</a:t>
          </a:r>
          <a:r>
            <a:rPr lang="en-US" sz="1200" dirty="0"/>
            <a:t>                   </a:t>
          </a:r>
          <a:r>
            <a:rPr lang="en-US" sz="900" b="1" dirty="0"/>
            <a:t>4-H Extension Agent</a:t>
          </a:r>
          <a:r>
            <a:rPr lang="en-US" sz="900" dirty="0"/>
            <a:t>                   Tish Roland        </a:t>
          </a:r>
          <a:r>
            <a:rPr lang="en-US" sz="900" b="1" dirty="0"/>
            <a:t>4-H Outreach Coordinator</a:t>
          </a:r>
          <a:r>
            <a:rPr lang="en-US" sz="900" dirty="0"/>
            <a:t>         Trisha Aldridge  </a:t>
          </a:r>
          <a:r>
            <a:rPr lang="en-US" sz="900" b="1" dirty="0"/>
            <a:t>4-H Outreach Coordinator</a:t>
          </a:r>
          <a:r>
            <a:rPr lang="en-US" sz="900" dirty="0"/>
            <a:t>         Yvonne Morris</a:t>
          </a:r>
          <a:endParaRPr lang="en-US" sz="1200" dirty="0"/>
        </a:p>
      </dgm:t>
    </dgm:pt>
    <dgm:pt modelId="{C34853DD-26BD-4042-A497-AC514A4D520A}" type="parTrans" cxnId="{51A3F9B5-3E10-4C4D-AAF7-6FBEA5E33748}">
      <dgm:prSet/>
      <dgm:spPr/>
      <dgm:t>
        <a:bodyPr/>
        <a:lstStyle/>
        <a:p>
          <a:endParaRPr lang="en-US"/>
        </a:p>
      </dgm:t>
    </dgm:pt>
    <dgm:pt modelId="{E3C844F8-8F83-48E8-938C-E67B11059353}" type="sibTrans" cxnId="{51A3F9B5-3E10-4C4D-AAF7-6FBEA5E33748}">
      <dgm:prSet/>
      <dgm:spPr/>
      <dgm:t>
        <a:bodyPr/>
        <a:lstStyle/>
        <a:p>
          <a:endParaRPr lang="en-US"/>
        </a:p>
      </dgm:t>
    </dgm:pt>
    <dgm:pt modelId="{0FDDB6D8-ED68-4436-B2CC-EE4BEF2F39FB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200" b="1" dirty="0">
              <a:solidFill>
                <a:srgbClr val="FFFF00"/>
              </a:solidFill>
            </a:rPr>
            <a:t>Commercial Horticulture    </a:t>
          </a:r>
          <a:r>
            <a:rPr lang="en-US" sz="900" b="1" dirty="0">
              <a:solidFill>
                <a:schemeClr val="bg1"/>
              </a:solidFill>
            </a:rPr>
            <a:t>Extension Agent</a:t>
          </a:r>
          <a:r>
            <a:rPr lang="en-US" sz="900" b="0" dirty="0">
              <a:solidFill>
                <a:schemeClr val="bg1"/>
              </a:solidFill>
            </a:rPr>
            <a:t>                   Ryan Czaplewski</a:t>
          </a:r>
          <a:endParaRPr lang="en-US" sz="1200" b="0" dirty="0">
            <a:solidFill>
              <a:schemeClr val="bg1"/>
            </a:solidFill>
          </a:endParaRPr>
        </a:p>
      </dgm:t>
    </dgm:pt>
    <dgm:pt modelId="{69EFC398-BA55-48B9-8CE2-4847363E14F7}" type="parTrans" cxnId="{72D6FF74-1A45-49E4-A53B-62AD30C7F21F}">
      <dgm:prSet/>
      <dgm:spPr/>
      <dgm:t>
        <a:bodyPr/>
        <a:lstStyle/>
        <a:p>
          <a:endParaRPr lang="en-US"/>
        </a:p>
      </dgm:t>
    </dgm:pt>
    <dgm:pt modelId="{83308F0F-1680-48BF-B52B-2E25FBF88B72}" type="sibTrans" cxnId="{72D6FF74-1A45-49E4-A53B-62AD30C7F21F}">
      <dgm:prSet/>
      <dgm:spPr/>
      <dgm:t>
        <a:bodyPr/>
        <a:lstStyle/>
        <a:p>
          <a:endParaRPr lang="en-US"/>
        </a:p>
      </dgm:t>
    </dgm:pt>
    <dgm:pt modelId="{32BBDDF2-3190-452E-883C-A465A3756010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 b="1" dirty="0">
              <a:solidFill>
                <a:srgbClr val="FFFF00"/>
              </a:solidFill>
            </a:rPr>
            <a:t> Sustainable Food Systems Agriculture    </a:t>
          </a:r>
          <a:r>
            <a:rPr lang="en-US" sz="900" b="1" dirty="0">
              <a:solidFill>
                <a:schemeClr val="bg1"/>
              </a:solidFill>
            </a:rPr>
            <a:t>Extension Agent</a:t>
          </a:r>
          <a:r>
            <a:rPr lang="en-US" sz="900" b="0" dirty="0">
              <a:solidFill>
                <a:schemeClr val="bg1"/>
              </a:solidFill>
            </a:rPr>
            <a:t>                                       Jessica Ryals</a:t>
          </a:r>
          <a:endParaRPr lang="en-US" sz="1200" b="0" dirty="0">
            <a:solidFill>
              <a:schemeClr val="bg1"/>
            </a:solidFill>
          </a:endParaRPr>
        </a:p>
      </dgm:t>
    </dgm:pt>
    <dgm:pt modelId="{7DD1ADCB-E9C7-454F-BA2D-733DF00DA584}" type="parTrans" cxnId="{97171516-D6FB-42B3-92FE-BAB8B615B86A}">
      <dgm:prSet/>
      <dgm:spPr/>
      <dgm:t>
        <a:bodyPr/>
        <a:lstStyle/>
        <a:p>
          <a:endParaRPr lang="en-US"/>
        </a:p>
      </dgm:t>
    </dgm:pt>
    <dgm:pt modelId="{DE118993-FCEA-4F3B-A5FA-682A02718856}" type="sibTrans" cxnId="{97171516-D6FB-42B3-92FE-BAB8B615B86A}">
      <dgm:prSet/>
      <dgm:spPr/>
      <dgm:t>
        <a:bodyPr/>
        <a:lstStyle/>
        <a:p>
          <a:endParaRPr lang="en-US"/>
        </a:p>
      </dgm:t>
    </dgm:pt>
    <dgm:pt modelId="{3D75AE49-DEF9-47E5-810C-129F702773C2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000" b="1" dirty="0"/>
            <a:t>Customer Service Spec. II </a:t>
          </a:r>
          <a:r>
            <a:rPr lang="en-US" sz="1600" dirty="0"/>
            <a:t>       </a:t>
          </a:r>
          <a:r>
            <a:rPr lang="en-US" sz="900" dirty="0"/>
            <a:t>Peggy McDonough</a:t>
          </a:r>
          <a:endParaRPr lang="en-US" sz="1600" dirty="0"/>
        </a:p>
      </dgm:t>
    </dgm:pt>
    <dgm:pt modelId="{BA4F8266-48BD-42EC-935A-AE207DE1018B}" type="parTrans" cxnId="{BA4AF431-E0AB-49C2-853A-13B3D0541CA4}">
      <dgm:prSet/>
      <dgm:spPr/>
      <dgm:t>
        <a:bodyPr/>
        <a:lstStyle/>
        <a:p>
          <a:endParaRPr lang="en-US"/>
        </a:p>
      </dgm:t>
    </dgm:pt>
    <dgm:pt modelId="{8304D889-D939-44D6-A3D4-FA90F14C5EC2}" type="sibTrans" cxnId="{BA4AF431-E0AB-49C2-853A-13B3D0541CA4}">
      <dgm:prSet/>
      <dgm:spPr/>
      <dgm:t>
        <a:bodyPr/>
        <a:lstStyle/>
        <a:p>
          <a:endParaRPr lang="en-US"/>
        </a:p>
      </dgm:t>
    </dgm:pt>
    <dgm:pt modelId="{946A247C-9195-4F87-BDCC-8E7566AFF258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 b="1" dirty="0">
              <a:solidFill>
                <a:srgbClr val="FFFF00"/>
              </a:solidFill>
            </a:rPr>
            <a:t>    Residential Horticulture     </a:t>
          </a:r>
          <a:r>
            <a:rPr lang="en-US" sz="900" b="1" dirty="0">
              <a:solidFill>
                <a:schemeClr val="bg1"/>
              </a:solidFill>
            </a:rPr>
            <a:t>Extension Agent</a:t>
          </a:r>
          <a:r>
            <a:rPr lang="en-US" sz="900" b="0" dirty="0">
              <a:solidFill>
                <a:schemeClr val="bg1"/>
              </a:solidFill>
            </a:rPr>
            <a:t>         Thomas Becker</a:t>
          </a:r>
          <a:endParaRPr lang="en-US" sz="1100" b="0" dirty="0">
            <a:solidFill>
              <a:schemeClr val="bg1"/>
            </a:solidFill>
          </a:endParaRPr>
        </a:p>
      </dgm:t>
    </dgm:pt>
    <dgm:pt modelId="{C4C52A03-350A-4782-8A17-0F19C3E5C56C}" type="parTrans" cxnId="{9E4FAE28-04A9-401A-8530-9CC38E75095F}">
      <dgm:prSet/>
      <dgm:spPr/>
      <dgm:t>
        <a:bodyPr/>
        <a:lstStyle/>
        <a:p>
          <a:endParaRPr lang="en-US"/>
        </a:p>
      </dgm:t>
    </dgm:pt>
    <dgm:pt modelId="{ABFA406F-F093-4FA3-9858-7BEEA27D7F95}" type="sibTrans" cxnId="{9E4FAE28-04A9-401A-8530-9CC38E75095F}">
      <dgm:prSet/>
      <dgm:spPr/>
      <dgm:t>
        <a:bodyPr/>
        <a:lstStyle/>
        <a:p>
          <a:endParaRPr lang="en-US"/>
        </a:p>
      </dgm:t>
    </dgm:pt>
    <dgm:pt modelId="{9EF72886-C283-4F37-9172-F7F68F5A3C8A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 b="1" dirty="0">
              <a:solidFill>
                <a:srgbClr val="FFFF00"/>
              </a:solidFill>
            </a:rPr>
            <a:t>                 Sea Grant                </a:t>
          </a:r>
          <a:r>
            <a:rPr lang="en-US" sz="900" b="1" dirty="0"/>
            <a:t>Extension Agent</a:t>
          </a:r>
          <a:r>
            <a:rPr lang="en-US" sz="900" dirty="0"/>
            <a:t>           Michael Sipos</a:t>
          </a:r>
          <a:endParaRPr lang="en-US" sz="1200" dirty="0"/>
        </a:p>
      </dgm:t>
    </dgm:pt>
    <dgm:pt modelId="{EF2CEB9A-AC4D-4F74-A87D-EB0B6EFFC78B}" type="parTrans" cxnId="{8E142B50-C2D9-47C2-B854-92361B54E611}">
      <dgm:prSet/>
      <dgm:spPr/>
      <dgm:t>
        <a:bodyPr/>
        <a:lstStyle/>
        <a:p>
          <a:endParaRPr lang="en-US"/>
        </a:p>
      </dgm:t>
    </dgm:pt>
    <dgm:pt modelId="{0C16FF4E-999A-4244-A162-56AC4010E505}" type="sibTrans" cxnId="{8E142B50-C2D9-47C2-B854-92361B54E611}">
      <dgm:prSet/>
      <dgm:spPr/>
      <dgm:t>
        <a:bodyPr/>
        <a:lstStyle/>
        <a:p>
          <a:endParaRPr lang="en-US"/>
        </a:p>
      </dgm:t>
    </dgm:pt>
    <dgm:pt modelId="{E8F5E340-E75F-4A69-9A94-F704D261F4FA}" type="pres">
      <dgm:prSet presAssocID="{CE7EC66A-057B-4334-9696-D58A5CC819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7D4625A-5DBA-43F0-9B99-CF896AE15230}" type="pres">
      <dgm:prSet presAssocID="{AE39A83A-A99C-4EBF-B02C-E253BB6D4F58}" presName="hierRoot1" presStyleCnt="0">
        <dgm:presLayoutVars>
          <dgm:hierBranch val="init"/>
        </dgm:presLayoutVars>
      </dgm:prSet>
      <dgm:spPr/>
    </dgm:pt>
    <dgm:pt modelId="{1CBFD03D-FBD1-437A-B618-E8A7F7F86FEC}" type="pres">
      <dgm:prSet presAssocID="{AE39A83A-A99C-4EBF-B02C-E253BB6D4F58}" presName="rootComposite1" presStyleCnt="0"/>
      <dgm:spPr/>
    </dgm:pt>
    <dgm:pt modelId="{EE1ED5F7-324F-4ADA-BCFB-45C75BDD7EE7}" type="pres">
      <dgm:prSet presAssocID="{AE39A83A-A99C-4EBF-B02C-E253BB6D4F58}" presName="rootText1" presStyleLbl="node0" presStyleIdx="0" presStyleCnt="1" custScaleX="90654" custScaleY="33913" custLinFactNeighborX="4" custLinFactNeighborY="28775">
        <dgm:presLayoutVars>
          <dgm:chPref val="3"/>
        </dgm:presLayoutVars>
      </dgm:prSet>
      <dgm:spPr/>
    </dgm:pt>
    <dgm:pt modelId="{E50F1680-4922-4A78-A820-196FAC6DEBA6}" type="pres">
      <dgm:prSet presAssocID="{AE39A83A-A99C-4EBF-B02C-E253BB6D4F58}" presName="rootConnector1" presStyleLbl="node1" presStyleIdx="0" presStyleCnt="0"/>
      <dgm:spPr/>
    </dgm:pt>
    <dgm:pt modelId="{68DF2D53-2F53-4254-93E9-324DF1BF1FFF}" type="pres">
      <dgm:prSet presAssocID="{AE39A83A-A99C-4EBF-B02C-E253BB6D4F58}" presName="hierChild2" presStyleCnt="0"/>
      <dgm:spPr/>
    </dgm:pt>
    <dgm:pt modelId="{C3004CE6-D229-4189-9C5B-77977C3C9B48}" type="pres">
      <dgm:prSet presAssocID="{C34853DD-26BD-4042-A497-AC514A4D520A}" presName="Name37" presStyleLbl="parChTrans1D2" presStyleIdx="0" presStyleCnt="5"/>
      <dgm:spPr/>
    </dgm:pt>
    <dgm:pt modelId="{6E0A579D-D79C-4529-97D3-3E1C5968199C}" type="pres">
      <dgm:prSet presAssocID="{3F66B397-CE82-40B8-93C0-FF898DFBD40B}" presName="hierRoot2" presStyleCnt="0">
        <dgm:presLayoutVars>
          <dgm:hierBranch val="init"/>
        </dgm:presLayoutVars>
      </dgm:prSet>
      <dgm:spPr/>
    </dgm:pt>
    <dgm:pt modelId="{D1087C95-5213-422E-8FC5-0BF9FC8B41E6}" type="pres">
      <dgm:prSet presAssocID="{3F66B397-CE82-40B8-93C0-FF898DFBD40B}" presName="rootComposite" presStyleCnt="0"/>
      <dgm:spPr/>
    </dgm:pt>
    <dgm:pt modelId="{4ABF6FF2-C60E-4BB6-93AB-19484888E5BA}" type="pres">
      <dgm:prSet presAssocID="{3F66B397-CE82-40B8-93C0-FF898DFBD40B}" presName="rootText" presStyleLbl="node2" presStyleIdx="0" presStyleCnt="3" custScaleX="55530" custScaleY="35284" custLinFactNeighborX="3563" custLinFactNeighborY="-68509">
        <dgm:presLayoutVars>
          <dgm:chPref val="3"/>
        </dgm:presLayoutVars>
      </dgm:prSet>
      <dgm:spPr/>
    </dgm:pt>
    <dgm:pt modelId="{B8AE8000-6F57-475B-9DFC-50C1AF876C6A}" type="pres">
      <dgm:prSet presAssocID="{3F66B397-CE82-40B8-93C0-FF898DFBD40B}" presName="rootConnector" presStyleLbl="node2" presStyleIdx="0" presStyleCnt="3"/>
      <dgm:spPr/>
    </dgm:pt>
    <dgm:pt modelId="{00C868A5-F2B6-49E8-83E2-8C093616CFBD}" type="pres">
      <dgm:prSet presAssocID="{3F66B397-CE82-40B8-93C0-FF898DFBD40B}" presName="hierChild4" presStyleCnt="0"/>
      <dgm:spPr/>
    </dgm:pt>
    <dgm:pt modelId="{B4F6B0D8-D31E-4D86-B482-DA089F1F4301}" type="pres">
      <dgm:prSet presAssocID="{3F66B397-CE82-40B8-93C0-FF898DFBD40B}" presName="hierChild5" presStyleCnt="0"/>
      <dgm:spPr/>
    </dgm:pt>
    <dgm:pt modelId="{473A47BF-625F-4D08-8BFA-E52798613E26}" type="pres">
      <dgm:prSet presAssocID="{69EFC398-BA55-48B9-8CE2-4847363E14F7}" presName="Name37" presStyleLbl="parChTrans1D2" presStyleIdx="1" presStyleCnt="5"/>
      <dgm:spPr/>
    </dgm:pt>
    <dgm:pt modelId="{8CC06D4B-F435-454F-AD8F-4F3FFB52A716}" type="pres">
      <dgm:prSet presAssocID="{0FDDB6D8-ED68-4436-B2CC-EE4BEF2F39FB}" presName="hierRoot2" presStyleCnt="0">
        <dgm:presLayoutVars>
          <dgm:hierBranch val="init"/>
        </dgm:presLayoutVars>
      </dgm:prSet>
      <dgm:spPr/>
    </dgm:pt>
    <dgm:pt modelId="{D32BA76C-B550-46EA-852B-071F404072AD}" type="pres">
      <dgm:prSet presAssocID="{0FDDB6D8-ED68-4436-B2CC-EE4BEF2F39FB}" presName="rootComposite" presStyleCnt="0"/>
      <dgm:spPr/>
    </dgm:pt>
    <dgm:pt modelId="{9A81D87E-DC6C-454B-B8A6-DCE9D9151A2C}" type="pres">
      <dgm:prSet presAssocID="{0FDDB6D8-ED68-4436-B2CC-EE4BEF2F39FB}" presName="rootText" presStyleLbl="node2" presStyleIdx="1" presStyleCnt="3" custScaleX="50109" custScaleY="35254" custLinFactNeighborX="2833" custLinFactNeighborY="-68833">
        <dgm:presLayoutVars>
          <dgm:chPref val="3"/>
        </dgm:presLayoutVars>
      </dgm:prSet>
      <dgm:spPr/>
    </dgm:pt>
    <dgm:pt modelId="{A433F353-9E3D-4761-A1A6-7E9B3E329656}" type="pres">
      <dgm:prSet presAssocID="{0FDDB6D8-ED68-4436-B2CC-EE4BEF2F39FB}" presName="rootConnector" presStyleLbl="node2" presStyleIdx="1" presStyleCnt="3"/>
      <dgm:spPr/>
    </dgm:pt>
    <dgm:pt modelId="{D6B8B826-0E3E-4CD3-8DED-73364B12305D}" type="pres">
      <dgm:prSet presAssocID="{0FDDB6D8-ED68-4436-B2CC-EE4BEF2F39FB}" presName="hierChild4" presStyleCnt="0"/>
      <dgm:spPr/>
    </dgm:pt>
    <dgm:pt modelId="{A709AC9C-3A19-4F60-A26D-0D2A9FCF8FD9}" type="pres">
      <dgm:prSet presAssocID="{C4C52A03-350A-4782-8A17-0F19C3E5C56C}" presName="Name37" presStyleLbl="parChTrans1D3" presStyleIdx="0" presStyleCnt="2"/>
      <dgm:spPr/>
    </dgm:pt>
    <dgm:pt modelId="{D3F84C09-04CC-442F-AA7E-DB6FB3074B5B}" type="pres">
      <dgm:prSet presAssocID="{946A247C-9195-4F87-BDCC-8E7566AFF258}" presName="hierRoot2" presStyleCnt="0">
        <dgm:presLayoutVars>
          <dgm:hierBranch val="init"/>
        </dgm:presLayoutVars>
      </dgm:prSet>
      <dgm:spPr/>
    </dgm:pt>
    <dgm:pt modelId="{0D034031-64DC-40B0-9E7E-9537E4E46AC4}" type="pres">
      <dgm:prSet presAssocID="{946A247C-9195-4F87-BDCC-8E7566AFF258}" presName="rootComposite" presStyleCnt="0"/>
      <dgm:spPr/>
    </dgm:pt>
    <dgm:pt modelId="{821E1D4A-E037-4171-A162-C5D754B16A45}" type="pres">
      <dgm:prSet presAssocID="{946A247C-9195-4F87-BDCC-8E7566AFF258}" presName="rootText" presStyleLbl="node3" presStyleIdx="0" presStyleCnt="2" custScaleX="44043" custScaleY="36158" custLinFactNeighborX="-1435" custLinFactNeighborY="-76313">
        <dgm:presLayoutVars>
          <dgm:chPref val="3"/>
        </dgm:presLayoutVars>
      </dgm:prSet>
      <dgm:spPr/>
    </dgm:pt>
    <dgm:pt modelId="{173ABAEA-759A-47AF-8A2F-520E1EEDEDD7}" type="pres">
      <dgm:prSet presAssocID="{946A247C-9195-4F87-BDCC-8E7566AFF258}" presName="rootConnector" presStyleLbl="node3" presStyleIdx="0" presStyleCnt="2"/>
      <dgm:spPr/>
    </dgm:pt>
    <dgm:pt modelId="{744BF4F9-2046-4289-A0AD-0D28DFFAA651}" type="pres">
      <dgm:prSet presAssocID="{946A247C-9195-4F87-BDCC-8E7566AFF258}" presName="hierChild4" presStyleCnt="0"/>
      <dgm:spPr/>
    </dgm:pt>
    <dgm:pt modelId="{BBAADB82-730D-4A72-ADF7-158EB19966B4}" type="pres">
      <dgm:prSet presAssocID="{946A247C-9195-4F87-BDCC-8E7566AFF258}" presName="hierChild5" presStyleCnt="0"/>
      <dgm:spPr/>
    </dgm:pt>
    <dgm:pt modelId="{6D174DC5-4193-4EFA-92DB-AFECD812F6FA}" type="pres">
      <dgm:prSet presAssocID="{0FDDB6D8-ED68-4436-B2CC-EE4BEF2F39FB}" presName="hierChild5" presStyleCnt="0"/>
      <dgm:spPr/>
    </dgm:pt>
    <dgm:pt modelId="{512FB01F-F4CB-48C4-990C-870D043B6FDC}" type="pres">
      <dgm:prSet presAssocID="{7DD1ADCB-E9C7-454F-BA2D-733DF00DA584}" presName="Name37" presStyleLbl="parChTrans1D2" presStyleIdx="2" presStyleCnt="5"/>
      <dgm:spPr/>
    </dgm:pt>
    <dgm:pt modelId="{D246AA8D-890D-4387-BC26-2610FEF31166}" type="pres">
      <dgm:prSet presAssocID="{32BBDDF2-3190-452E-883C-A465A3756010}" presName="hierRoot2" presStyleCnt="0">
        <dgm:presLayoutVars>
          <dgm:hierBranch val="init"/>
        </dgm:presLayoutVars>
      </dgm:prSet>
      <dgm:spPr/>
    </dgm:pt>
    <dgm:pt modelId="{03530E38-6A8E-4757-A538-89C8C0A70B3C}" type="pres">
      <dgm:prSet presAssocID="{32BBDDF2-3190-452E-883C-A465A3756010}" presName="rootComposite" presStyleCnt="0"/>
      <dgm:spPr/>
    </dgm:pt>
    <dgm:pt modelId="{2FAA7D2D-4CA3-4CDF-A6DE-8094EB119520}" type="pres">
      <dgm:prSet presAssocID="{32BBDDF2-3190-452E-883C-A465A3756010}" presName="rootText" presStyleLbl="node2" presStyleIdx="2" presStyleCnt="3" custScaleX="61141" custScaleY="35254" custLinFactNeighborX="-1356" custLinFactNeighborY="-68452">
        <dgm:presLayoutVars>
          <dgm:chPref val="3"/>
        </dgm:presLayoutVars>
      </dgm:prSet>
      <dgm:spPr/>
    </dgm:pt>
    <dgm:pt modelId="{DDB97904-8541-4F12-A069-13A89963D879}" type="pres">
      <dgm:prSet presAssocID="{32BBDDF2-3190-452E-883C-A465A3756010}" presName="rootConnector" presStyleLbl="node2" presStyleIdx="2" presStyleCnt="3"/>
      <dgm:spPr/>
    </dgm:pt>
    <dgm:pt modelId="{50715587-2D0F-4425-9471-87BF5E3F75CC}" type="pres">
      <dgm:prSet presAssocID="{32BBDDF2-3190-452E-883C-A465A3756010}" presName="hierChild4" presStyleCnt="0"/>
      <dgm:spPr/>
    </dgm:pt>
    <dgm:pt modelId="{FC229E36-8119-41FC-BF18-25BA817D653F}" type="pres">
      <dgm:prSet presAssocID="{EF2CEB9A-AC4D-4F74-A87D-EB0B6EFFC78B}" presName="Name37" presStyleLbl="parChTrans1D3" presStyleIdx="1" presStyleCnt="2"/>
      <dgm:spPr/>
    </dgm:pt>
    <dgm:pt modelId="{76E9DE6E-A12C-4BA9-967D-A325141DC880}" type="pres">
      <dgm:prSet presAssocID="{9EF72886-C283-4F37-9172-F7F68F5A3C8A}" presName="hierRoot2" presStyleCnt="0">
        <dgm:presLayoutVars>
          <dgm:hierBranch val="init"/>
        </dgm:presLayoutVars>
      </dgm:prSet>
      <dgm:spPr/>
    </dgm:pt>
    <dgm:pt modelId="{5915FF4F-51EB-47AF-B52E-D3073220CCAA}" type="pres">
      <dgm:prSet presAssocID="{9EF72886-C283-4F37-9172-F7F68F5A3C8A}" presName="rootComposite" presStyleCnt="0"/>
      <dgm:spPr/>
    </dgm:pt>
    <dgm:pt modelId="{F038DF14-67D2-4745-83FF-4CC1AC582803}" type="pres">
      <dgm:prSet presAssocID="{9EF72886-C283-4F37-9172-F7F68F5A3C8A}" presName="rootText" presStyleLbl="node3" presStyleIdx="1" presStyleCnt="2" custScaleX="44043" custScaleY="36158" custLinFactNeighborX="-2296" custLinFactNeighborY="-91786">
        <dgm:presLayoutVars>
          <dgm:chPref val="3"/>
        </dgm:presLayoutVars>
      </dgm:prSet>
      <dgm:spPr/>
    </dgm:pt>
    <dgm:pt modelId="{A159B985-DF93-448A-84E2-8A56D1BDF548}" type="pres">
      <dgm:prSet presAssocID="{9EF72886-C283-4F37-9172-F7F68F5A3C8A}" presName="rootConnector" presStyleLbl="node3" presStyleIdx="1" presStyleCnt="2"/>
      <dgm:spPr/>
    </dgm:pt>
    <dgm:pt modelId="{76C2DDC2-F3D2-41C7-A704-10F0EF97D363}" type="pres">
      <dgm:prSet presAssocID="{9EF72886-C283-4F37-9172-F7F68F5A3C8A}" presName="hierChild4" presStyleCnt="0"/>
      <dgm:spPr/>
    </dgm:pt>
    <dgm:pt modelId="{7B6B3161-899B-4179-94BD-5F2EA16E7035}" type="pres">
      <dgm:prSet presAssocID="{9EF72886-C283-4F37-9172-F7F68F5A3C8A}" presName="hierChild5" presStyleCnt="0"/>
      <dgm:spPr/>
    </dgm:pt>
    <dgm:pt modelId="{D4CE56A8-E600-426E-AF53-26CC7E390BD8}" type="pres">
      <dgm:prSet presAssocID="{32BBDDF2-3190-452E-883C-A465A3756010}" presName="hierChild5" presStyleCnt="0"/>
      <dgm:spPr/>
    </dgm:pt>
    <dgm:pt modelId="{ADBC3B7C-303E-4C52-B87F-FC03091DE8B2}" type="pres">
      <dgm:prSet presAssocID="{AE39A83A-A99C-4EBF-B02C-E253BB6D4F58}" presName="hierChild3" presStyleCnt="0"/>
      <dgm:spPr/>
    </dgm:pt>
    <dgm:pt modelId="{B0B6C2A8-32CF-47D7-848B-DBE43EF0AFA4}" type="pres">
      <dgm:prSet presAssocID="{7794853B-1C73-4C2B-9F8C-92D154F1587E}" presName="Name111" presStyleLbl="parChTrans1D2" presStyleIdx="3" presStyleCnt="5"/>
      <dgm:spPr/>
    </dgm:pt>
    <dgm:pt modelId="{872D4858-6CA2-416B-BD57-424AEC4318C5}" type="pres">
      <dgm:prSet presAssocID="{C000A5CD-94F2-4BB1-B1C9-E2D85CB6D41A}" presName="hierRoot3" presStyleCnt="0">
        <dgm:presLayoutVars>
          <dgm:hierBranch val="init"/>
        </dgm:presLayoutVars>
      </dgm:prSet>
      <dgm:spPr/>
    </dgm:pt>
    <dgm:pt modelId="{72473A97-E745-4451-B676-0E7F6D631B36}" type="pres">
      <dgm:prSet presAssocID="{C000A5CD-94F2-4BB1-B1C9-E2D85CB6D41A}" presName="rootComposite3" presStyleCnt="0"/>
      <dgm:spPr/>
    </dgm:pt>
    <dgm:pt modelId="{45A5B9CA-F654-4501-8D06-EFA3ECF9C821}" type="pres">
      <dgm:prSet presAssocID="{C000A5CD-94F2-4BB1-B1C9-E2D85CB6D41A}" presName="rootText3" presStyleLbl="asst1" presStyleIdx="0" presStyleCnt="2" custScaleX="34875" custScaleY="21285" custLinFactNeighborX="-5839" custLinFactNeighborY="-36033">
        <dgm:presLayoutVars>
          <dgm:chPref val="3"/>
        </dgm:presLayoutVars>
      </dgm:prSet>
      <dgm:spPr/>
    </dgm:pt>
    <dgm:pt modelId="{7E7CCE8A-B7A5-4AFF-AF6F-E9CA58FCC526}" type="pres">
      <dgm:prSet presAssocID="{C000A5CD-94F2-4BB1-B1C9-E2D85CB6D41A}" presName="rootConnector3" presStyleLbl="asst1" presStyleIdx="0" presStyleCnt="2"/>
      <dgm:spPr/>
    </dgm:pt>
    <dgm:pt modelId="{329C3F10-3C48-4752-83D4-EB677AF5C711}" type="pres">
      <dgm:prSet presAssocID="{C000A5CD-94F2-4BB1-B1C9-E2D85CB6D41A}" presName="hierChild6" presStyleCnt="0"/>
      <dgm:spPr/>
    </dgm:pt>
    <dgm:pt modelId="{52479074-21FF-492C-A864-CBBF56EBECED}" type="pres">
      <dgm:prSet presAssocID="{C000A5CD-94F2-4BB1-B1C9-E2D85CB6D41A}" presName="hierChild7" presStyleCnt="0"/>
      <dgm:spPr/>
    </dgm:pt>
    <dgm:pt modelId="{83FBDF7F-D254-4FD2-B76F-1016FFFB3F5A}" type="pres">
      <dgm:prSet presAssocID="{BA4F8266-48BD-42EC-935A-AE207DE1018B}" presName="Name111" presStyleLbl="parChTrans1D2" presStyleIdx="4" presStyleCnt="5"/>
      <dgm:spPr/>
    </dgm:pt>
    <dgm:pt modelId="{461D6ADA-C09E-4BAC-B31A-E98B8DFAB1DB}" type="pres">
      <dgm:prSet presAssocID="{3D75AE49-DEF9-47E5-810C-129F702773C2}" presName="hierRoot3" presStyleCnt="0">
        <dgm:presLayoutVars>
          <dgm:hierBranch val="init"/>
        </dgm:presLayoutVars>
      </dgm:prSet>
      <dgm:spPr/>
    </dgm:pt>
    <dgm:pt modelId="{E9D62A7B-8052-4CB7-870D-A1615BA680D9}" type="pres">
      <dgm:prSet presAssocID="{3D75AE49-DEF9-47E5-810C-129F702773C2}" presName="rootComposite3" presStyleCnt="0"/>
      <dgm:spPr/>
    </dgm:pt>
    <dgm:pt modelId="{2D8A3BFA-2E54-48A7-8F21-838A9965CB74}" type="pres">
      <dgm:prSet presAssocID="{3D75AE49-DEF9-47E5-810C-129F702773C2}" presName="rootText3" presStyleLbl="asst1" presStyleIdx="1" presStyleCnt="2" custScaleX="36563" custScaleY="21887" custLinFactNeighborX="-26002" custLinFactNeighborY="-27238">
        <dgm:presLayoutVars>
          <dgm:chPref val="3"/>
        </dgm:presLayoutVars>
      </dgm:prSet>
      <dgm:spPr/>
    </dgm:pt>
    <dgm:pt modelId="{60D062ED-32BA-4402-8235-58870BAD9E23}" type="pres">
      <dgm:prSet presAssocID="{3D75AE49-DEF9-47E5-810C-129F702773C2}" presName="rootConnector3" presStyleLbl="asst1" presStyleIdx="1" presStyleCnt="2"/>
      <dgm:spPr/>
    </dgm:pt>
    <dgm:pt modelId="{AB8F69CE-B8AA-4F3C-A483-5012457EA892}" type="pres">
      <dgm:prSet presAssocID="{3D75AE49-DEF9-47E5-810C-129F702773C2}" presName="hierChild6" presStyleCnt="0"/>
      <dgm:spPr/>
    </dgm:pt>
    <dgm:pt modelId="{D9C9EB06-A6FF-435A-9B9E-EDA67A1A39DC}" type="pres">
      <dgm:prSet presAssocID="{3D75AE49-DEF9-47E5-810C-129F702773C2}" presName="hierChild7" presStyleCnt="0"/>
      <dgm:spPr/>
    </dgm:pt>
  </dgm:ptLst>
  <dgm:cxnLst>
    <dgm:cxn modelId="{C834DB02-146E-4156-A30F-FEF94A41364A}" type="presOf" srcId="{7794853B-1C73-4C2B-9F8C-92D154F1587E}" destId="{B0B6C2A8-32CF-47D7-848B-DBE43EF0AFA4}" srcOrd="0" destOrd="0" presId="urn:microsoft.com/office/officeart/2005/8/layout/orgChart1"/>
    <dgm:cxn modelId="{4A5E3308-24F2-4064-A484-F23A72F51DE1}" type="presOf" srcId="{32BBDDF2-3190-452E-883C-A465A3756010}" destId="{2FAA7D2D-4CA3-4CDF-A6DE-8094EB119520}" srcOrd="0" destOrd="0" presId="urn:microsoft.com/office/officeart/2005/8/layout/orgChart1"/>
    <dgm:cxn modelId="{079E6A10-84ED-4137-B0C7-7FDA3ECD0C2D}" type="presOf" srcId="{AE39A83A-A99C-4EBF-B02C-E253BB6D4F58}" destId="{E50F1680-4922-4A78-A820-196FAC6DEBA6}" srcOrd="1" destOrd="0" presId="urn:microsoft.com/office/officeart/2005/8/layout/orgChart1"/>
    <dgm:cxn modelId="{378F2B11-71B7-4520-A247-C6E575D86E8E}" type="presOf" srcId="{0FDDB6D8-ED68-4436-B2CC-EE4BEF2F39FB}" destId="{9A81D87E-DC6C-454B-B8A6-DCE9D9151A2C}" srcOrd="0" destOrd="0" presId="urn:microsoft.com/office/officeart/2005/8/layout/orgChart1"/>
    <dgm:cxn modelId="{C7FFF313-80E2-4F52-886C-EA5547D62812}" type="presOf" srcId="{3F66B397-CE82-40B8-93C0-FF898DFBD40B}" destId="{B8AE8000-6F57-475B-9DFC-50C1AF876C6A}" srcOrd="1" destOrd="0" presId="urn:microsoft.com/office/officeart/2005/8/layout/orgChart1"/>
    <dgm:cxn modelId="{E4152014-D9AF-4A1A-AEDB-B72EF7847D17}" type="presOf" srcId="{AE39A83A-A99C-4EBF-B02C-E253BB6D4F58}" destId="{EE1ED5F7-324F-4ADA-BCFB-45C75BDD7EE7}" srcOrd="0" destOrd="0" presId="urn:microsoft.com/office/officeart/2005/8/layout/orgChart1"/>
    <dgm:cxn modelId="{97171516-D6FB-42B3-92FE-BAB8B615B86A}" srcId="{AE39A83A-A99C-4EBF-B02C-E253BB6D4F58}" destId="{32BBDDF2-3190-452E-883C-A465A3756010}" srcOrd="3" destOrd="0" parTransId="{7DD1ADCB-E9C7-454F-BA2D-733DF00DA584}" sibTransId="{DE118993-FCEA-4F3B-A5FA-682A02718856}"/>
    <dgm:cxn modelId="{2C2DB918-CCE2-4308-8A50-B4078442EF93}" srcId="{CE7EC66A-057B-4334-9696-D58A5CC8192C}" destId="{AE39A83A-A99C-4EBF-B02C-E253BB6D4F58}" srcOrd="0" destOrd="0" parTransId="{D60A5A0C-99AC-41D5-B7A8-B66532C5E778}" sibTransId="{5E61568B-8052-4C55-8D66-2FB1D116D5D4}"/>
    <dgm:cxn modelId="{4166F322-A0E4-4B45-A073-2C0595AFEAE4}" type="presOf" srcId="{7DD1ADCB-E9C7-454F-BA2D-733DF00DA584}" destId="{512FB01F-F4CB-48C4-990C-870D043B6FDC}" srcOrd="0" destOrd="0" presId="urn:microsoft.com/office/officeart/2005/8/layout/orgChart1"/>
    <dgm:cxn modelId="{9E4FAE28-04A9-401A-8530-9CC38E75095F}" srcId="{0FDDB6D8-ED68-4436-B2CC-EE4BEF2F39FB}" destId="{946A247C-9195-4F87-BDCC-8E7566AFF258}" srcOrd="0" destOrd="0" parTransId="{C4C52A03-350A-4782-8A17-0F19C3E5C56C}" sibTransId="{ABFA406F-F093-4FA3-9858-7BEEA27D7F95}"/>
    <dgm:cxn modelId="{93A10E2C-D85E-4A30-ABBD-AFBF470AD824}" type="presOf" srcId="{9EF72886-C283-4F37-9172-F7F68F5A3C8A}" destId="{F038DF14-67D2-4745-83FF-4CC1AC582803}" srcOrd="0" destOrd="0" presId="urn:microsoft.com/office/officeart/2005/8/layout/orgChart1"/>
    <dgm:cxn modelId="{84DF592F-3DAA-41FB-B717-773A93E69356}" type="presOf" srcId="{3D75AE49-DEF9-47E5-810C-129F702773C2}" destId="{60D062ED-32BA-4402-8235-58870BAD9E23}" srcOrd="1" destOrd="0" presId="urn:microsoft.com/office/officeart/2005/8/layout/orgChart1"/>
    <dgm:cxn modelId="{BA4AF431-E0AB-49C2-853A-13B3D0541CA4}" srcId="{AE39A83A-A99C-4EBF-B02C-E253BB6D4F58}" destId="{3D75AE49-DEF9-47E5-810C-129F702773C2}" srcOrd="4" destOrd="0" parTransId="{BA4F8266-48BD-42EC-935A-AE207DE1018B}" sibTransId="{8304D889-D939-44D6-A3D4-FA90F14C5EC2}"/>
    <dgm:cxn modelId="{D021293B-9801-42D6-AF1E-BCC6CDEF7B01}" type="presOf" srcId="{946A247C-9195-4F87-BDCC-8E7566AFF258}" destId="{173ABAEA-759A-47AF-8A2F-520E1EEDEDD7}" srcOrd="1" destOrd="0" presId="urn:microsoft.com/office/officeart/2005/8/layout/orgChart1"/>
    <dgm:cxn modelId="{466ECB3F-5E08-47E3-9C4D-80C208545003}" type="presOf" srcId="{C000A5CD-94F2-4BB1-B1C9-E2D85CB6D41A}" destId="{7E7CCE8A-B7A5-4AFF-AF6F-E9CA58FCC526}" srcOrd="1" destOrd="0" presId="urn:microsoft.com/office/officeart/2005/8/layout/orgChart1"/>
    <dgm:cxn modelId="{17DA0062-87DF-4FAF-A807-86F9E92EF707}" type="presOf" srcId="{32BBDDF2-3190-452E-883C-A465A3756010}" destId="{DDB97904-8541-4F12-A069-13A89963D879}" srcOrd="1" destOrd="0" presId="urn:microsoft.com/office/officeart/2005/8/layout/orgChart1"/>
    <dgm:cxn modelId="{D254F668-3922-4C25-936C-C7081F43F886}" type="presOf" srcId="{69EFC398-BA55-48B9-8CE2-4847363E14F7}" destId="{473A47BF-625F-4D08-8BFA-E52798613E26}" srcOrd="0" destOrd="0" presId="urn:microsoft.com/office/officeart/2005/8/layout/orgChart1"/>
    <dgm:cxn modelId="{802E0A4B-E3B7-4183-82D8-1747A8CF64C4}" type="presOf" srcId="{C000A5CD-94F2-4BB1-B1C9-E2D85CB6D41A}" destId="{45A5B9CA-F654-4501-8D06-EFA3ECF9C821}" srcOrd="0" destOrd="0" presId="urn:microsoft.com/office/officeart/2005/8/layout/orgChart1"/>
    <dgm:cxn modelId="{8E142B50-C2D9-47C2-B854-92361B54E611}" srcId="{32BBDDF2-3190-452E-883C-A465A3756010}" destId="{9EF72886-C283-4F37-9172-F7F68F5A3C8A}" srcOrd="0" destOrd="0" parTransId="{EF2CEB9A-AC4D-4F74-A87D-EB0B6EFFC78B}" sibTransId="{0C16FF4E-999A-4244-A162-56AC4010E505}"/>
    <dgm:cxn modelId="{72D6FF74-1A45-49E4-A53B-62AD30C7F21F}" srcId="{AE39A83A-A99C-4EBF-B02C-E253BB6D4F58}" destId="{0FDDB6D8-ED68-4436-B2CC-EE4BEF2F39FB}" srcOrd="2" destOrd="0" parTransId="{69EFC398-BA55-48B9-8CE2-4847363E14F7}" sibTransId="{83308F0F-1680-48BF-B52B-2E25FBF88B72}"/>
    <dgm:cxn modelId="{5FFF5275-1B43-4C89-80D4-C8ECBC43332E}" type="presOf" srcId="{0FDDB6D8-ED68-4436-B2CC-EE4BEF2F39FB}" destId="{A433F353-9E3D-4761-A1A6-7E9B3E329656}" srcOrd="1" destOrd="0" presId="urn:microsoft.com/office/officeart/2005/8/layout/orgChart1"/>
    <dgm:cxn modelId="{30098A7A-DC16-42C5-BAD9-26C7C668BCF9}" type="presOf" srcId="{C34853DD-26BD-4042-A497-AC514A4D520A}" destId="{C3004CE6-D229-4189-9C5B-77977C3C9B48}" srcOrd="0" destOrd="0" presId="urn:microsoft.com/office/officeart/2005/8/layout/orgChart1"/>
    <dgm:cxn modelId="{8A93518F-CD8A-40FE-B318-89E2F741175B}" type="presOf" srcId="{3F66B397-CE82-40B8-93C0-FF898DFBD40B}" destId="{4ABF6FF2-C60E-4BB6-93AB-19484888E5BA}" srcOrd="0" destOrd="0" presId="urn:microsoft.com/office/officeart/2005/8/layout/orgChart1"/>
    <dgm:cxn modelId="{7C7DBAA5-C1C5-4E8A-B34F-1F8C677D0831}" type="presOf" srcId="{EF2CEB9A-AC4D-4F74-A87D-EB0B6EFFC78B}" destId="{FC229E36-8119-41FC-BF18-25BA817D653F}" srcOrd="0" destOrd="0" presId="urn:microsoft.com/office/officeart/2005/8/layout/orgChart1"/>
    <dgm:cxn modelId="{E76CD2A6-5794-4C48-97C0-7C734BF83C7E}" srcId="{AE39A83A-A99C-4EBF-B02C-E253BB6D4F58}" destId="{C000A5CD-94F2-4BB1-B1C9-E2D85CB6D41A}" srcOrd="0" destOrd="0" parTransId="{7794853B-1C73-4C2B-9F8C-92D154F1587E}" sibTransId="{06F3D312-9DF5-444E-8FFF-77F1FA4F5BBE}"/>
    <dgm:cxn modelId="{23883EAA-27E0-495B-B4FB-AE548A7D6E2F}" type="presOf" srcId="{9EF72886-C283-4F37-9172-F7F68F5A3C8A}" destId="{A159B985-DF93-448A-84E2-8A56D1BDF548}" srcOrd="1" destOrd="0" presId="urn:microsoft.com/office/officeart/2005/8/layout/orgChart1"/>
    <dgm:cxn modelId="{51A3F9B5-3E10-4C4D-AAF7-6FBEA5E33748}" srcId="{AE39A83A-A99C-4EBF-B02C-E253BB6D4F58}" destId="{3F66B397-CE82-40B8-93C0-FF898DFBD40B}" srcOrd="1" destOrd="0" parTransId="{C34853DD-26BD-4042-A497-AC514A4D520A}" sibTransId="{E3C844F8-8F83-48E8-938C-E67B11059353}"/>
    <dgm:cxn modelId="{2982F1C0-CDF2-4409-8931-AD8A42E35186}" type="presOf" srcId="{CE7EC66A-057B-4334-9696-D58A5CC8192C}" destId="{E8F5E340-E75F-4A69-9A94-F704D261F4FA}" srcOrd="0" destOrd="0" presId="urn:microsoft.com/office/officeart/2005/8/layout/orgChart1"/>
    <dgm:cxn modelId="{12F32EC4-1E4C-421F-94C8-5C7C55361657}" type="presOf" srcId="{C4C52A03-350A-4782-8A17-0F19C3E5C56C}" destId="{A709AC9C-3A19-4F60-A26D-0D2A9FCF8FD9}" srcOrd="0" destOrd="0" presId="urn:microsoft.com/office/officeart/2005/8/layout/orgChart1"/>
    <dgm:cxn modelId="{EA5DACCD-A1B0-4E95-A43B-C6FEB30E2A1D}" type="presOf" srcId="{3D75AE49-DEF9-47E5-810C-129F702773C2}" destId="{2D8A3BFA-2E54-48A7-8F21-838A9965CB74}" srcOrd="0" destOrd="0" presId="urn:microsoft.com/office/officeart/2005/8/layout/orgChart1"/>
    <dgm:cxn modelId="{4739C3D8-31D5-420D-8DEA-DA384491768E}" type="presOf" srcId="{BA4F8266-48BD-42EC-935A-AE207DE1018B}" destId="{83FBDF7F-D254-4FD2-B76F-1016FFFB3F5A}" srcOrd="0" destOrd="0" presId="urn:microsoft.com/office/officeart/2005/8/layout/orgChart1"/>
    <dgm:cxn modelId="{196CCFF6-ECEB-44C6-96D6-AF8F4D1BB367}" type="presOf" srcId="{946A247C-9195-4F87-BDCC-8E7566AFF258}" destId="{821E1D4A-E037-4171-A162-C5D754B16A45}" srcOrd="0" destOrd="0" presId="urn:microsoft.com/office/officeart/2005/8/layout/orgChart1"/>
    <dgm:cxn modelId="{0C95F0EE-AF2A-467B-9840-B56C4D1F3B37}" type="presParOf" srcId="{E8F5E340-E75F-4A69-9A94-F704D261F4FA}" destId="{27D4625A-5DBA-43F0-9B99-CF896AE15230}" srcOrd="0" destOrd="0" presId="urn:microsoft.com/office/officeart/2005/8/layout/orgChart1"/>
    <dgm:cxn modelId="{B6F367BE-DB8A-4041-9306-98C799354750}" type="presParOf" srcId="{27D4625A-5DBA-43F0-9B99-CF896AE15230}" destId="{1CBFD03D-FBD1-437A-B618-E8A7F7F86FEC}" srcOrd="0" destOrd="0" presId="urn:microsoft.com/office/officeart/2005/8/layout/orgChart1"/>
    <dgm:cxn modelId="{C602CBD7-B7F6-4CBB-992D-FE6542F786AA}" type="presParOf" srcId="{1CBFD03D-FBD1-437A-B618-E8A7F7F86FEC}" destId="{EE1ED5F7-324F-4ADA-BCFB-45C75BDD7EE7}" srcOrd="0" destOrd="0" presId="urn:microsoft.com/office/officeart/2005/8/layout/orgChart1"/>
    <dgm:cxn modelId="{A13DE409-4662-4AAE-9F19-D52301CC3994}" type="presParOf" srcId="{1CBFD03D-FBD1-437A-B618-E8A7F7F86FEC}" destId="{E50F1680-4922-4A78-A820-196FAC6DEBA6}" srcOrd="1" destOrd="0" presId="urn:microsoft.com/office/officeart/2005/8/layout/orgChart1"/>
    <dgm:cxn modelId="{B9C3780D-9686-41EE-8C56-FAAD399B25A0}" type="presParOf" srcId="{27D4625A-5DBA-43F0-9B99-CF896AE15230}" destId="{68DF2D53-2F53-4254-93E9-324DF1BF1FFF}" srcOrd="1" destOrd="0" presId="urn:microsoft.com/office/officeart/2005/8/layout/orgChart1"/>
    <dgm:cxn modelId="{18F551EB-AA26-493E-8B91-E9CDDD7B24AD}" type="presParOf" srcId="{68DF2D53-2F53-4254-93E9-324DF1BF1FFF}" destId="{C3004CE6-D229-4189-9C5B-77977C3C9B48}" srcOrd="0" destOrd="0" presId="urn:microsoft.com/office/officeart/2005/8/layout/orgChart1"/>
    <dgm:cxn modelId="{05638A92-5596-4C25-B828-99BBA0CC58A6}" type="presParOf" srcId="{68DF2D53-2F53-4254-93E9-324DF1BF1FFF}" destId="{6E0A579D-D79C-4529-97D3-3E1C5968199C}" srcOrd="1" destOrd="0" presId="urn:microsoft.com/office/officeart/2005/8/layout/orgChart1"/>
    <dgm:cxn modelId="{81D879A4-A7DC-41BC-8959-AB14812CE180}" type="presParOf" srcId="{6E0A579D-D79C-4529-97D3-3E1C5968199C}" destId="{D1087C95-5213-422E-8FC5-0BF9FC8B41E6}" srcOrd="0" destOrd="0" presId="urn:microsoft.com/office/officeart/2005/8/layout/orgChart1"/>
    <dgm:cxn modelId="{22EE9651-1EE3-4E0B-9395-08177E5009BA}" type="presParOf" srcId="{D1087C95-5213-422E-8FC5-0BF9FC8B41E6}" destId="{4ABF6FF2-C60E-4BB6-93AB-19484888E5BA}" srcOrd="0" destOrd="0" presId="urn:microsoft.com/office/officeart/2005/8/layout/orgChart1"/>
    <dgm:cxn modelId="{793D0C6A-88B7-44A2-855C-37AC6B63B2A1}" type="presParOf" srcId="{D1087C95-5213-422E-8FC5-0BF9FC8B41E6}" destId="{B8AE8000-6F57-475B-9DFC-50C1AF876C6A}" srcOrd="1" destOrd="0" presId="urn:microsoft.com/office/officeart/2005/8/layout/orgChart1"/>
    <dgm:cxn modelId="{D7C95F3E-5DD0-4FC1-A3E4-36EA3526A309}" type="presParOf" srcId="{6E0A579D-D79C-4529-97D3-3E1C5968199C}" destId="{00C868A5-F2B6-49E8-83E2-8C093616CFBD}" srcOrd="1" destOrd="0" presId="urn:microsoft.com/office/officeart/2005/8/layout/orgChart1"/>
    <dgm:cxn modelId="{70B3575F-0EA6-41B4-8A7B-7BB59E0949CD}" type="presParOf" srcId="{6E0A579D-D79C-4529-97D3-3E1C5968199C}" destId="{B4F6B0D8-D31E-4D86-B482-DA089F1F4301}" srcOrd="2" destOrd="0" presId="urn:microsoft.com/office/officeart/2005/8/layout/orgChart1"/>
    <dgm:cxn modelId="{BF973889-1870-4195-89E1-EEF2E27C51C6}" type="presParOf" srcId="{68DF2D53-2F53-4254-93E9-324DF1BF1FFF}" destId="{473A47BF-625F-4D08-8BFA-E52798613E26}" srcOrd="2" destOrd="0" presId="urn:microsoft.com/office/officeart/2005/8/layout/orgChart1"/>
    <dgm:cxn modelId="{58BB8FB0-00A8-4945-8259-74774220D8DB}" type="presParOf" srcId="{68DF2D53-2F53-4254-93E9-324DF1BF1FFF}" destId="{8CC06D4B-F435-454F-AD8F-4F3FFB52A716}" srcOrd="3" destOrd="0" presId="urn:microsoft.com/office/officeart/2005/8/layout/orgChart1"/>
    <dgm:cxn modelId="{76BEDDB3-5350-442A-BC9F-B7D9CDC7A299}" type="presParOf" srcId="{8CC06D4B-F435-454F-AD8F-4F3FFB52A716}" destId="{D32BA76C-B550-46EA-852B-071F404072AD}" srcOrd="0" destOrd="0" presId="urn:microsoft.com/office/officeart/2005/8/layout/orgChart1"/>
    <dgm:cxn modelId="{C42FE9D1-3002-4648-9DD7-4D9ACD88BF5B}" type="presParOf" srcId="{D32BA76C-B550-46EA-852B-071F404072AD}" destId="{9A81D87E-DC6C-454B-B8A6-DCE9D9151A2C}" srcOrd="0" destOrd="0" presId="urn:microsoft.com/office/officeart/2005/8/layout/orgChart1"/>
    <dgm:cxn modelId="{E87CD648-1377-4B8C-A388-F1E2C11F6E98}" type="presParOf" srcId="{D32BA76C-B550-46EA-852B-071F404072AD}" destId="{A433F353-9E3D-4761-A1A6-7E9B3E329656}" srcOrd="1" destOrd="0" presId="urn:microsoft.com/office/officeart/2005/8/layout/orgChart1"/>
    <dgm:cxn modelId="{7A9365F6-E241-4744-A20B-39E64533CC76}" type="presParOf" srcId="{8CC06D4B-F435-454F-AD8F-4F3FFB52A716}" destId="{D6B8B826-0E3E-4CD3-8DED-73364B12305D}" srcOrd="1" destOrd="0" presId="urn:microsoft.com/office/officeart/2005/8/layout/orgChart1"/>
    <dgm:cxn modelId="{40CC7B8C-43C6-4CAC-8F12-244615041381}" type="presParOf" srcId="{D6B8B826-0E3E-4CD3-8DED-73364B12305D}" destId="{A709AC9C-3A19-4F60-A26D-0D2A9FCF8FD9}" srcOrd="0" destOrd="0" presId="urn:microsoft.com/office/officeart/2005/8/layout/orgChart1"/>
    <dgm:cxn modelId="{B0AE471F-7993-46F9-B176-1624BAA7612B}" type="presParOf" srcId="{D6B8B826-0E3E-4CD3-8DED-73364B12305D}" destId="{D3F84C09-04CC-442F-AA7E-DB6FB3074B5B}" srcOrd="1" destOrd="0" presId="urn:microsoft.com/office/officeart/2005/8/layout/orgChart1"/>
    <dgm:cxn modelId="{1D4F185D-B508-42F8-8BE4-700838733583}" type="presParOf" srcId="{D3F84C09-04CC-442F-AA7E-DB6FB3074B5B}" destId="{0D034031-64DC-40B0-9E7E-9537E4E46AC4}" srcOrd="0" destOrd="0" presId="urn:microsoft.com/office/officeart/2005/8/layout/orgChart1"/>
    <dgm:cxn modelId="{B876323D-9320-44D8-88A5-B65AE0025D68}" type="presParOf" srcId="{0D034031-64DC-40B0-9E7E-9537E4E46AC4}" destId="{821E1D4A-E037-4171-A162-C5D754B16A45}" srcOrd="0" destOrd="0" presId="urn:microsoft.com/office/officeart/2005/8/layout/orgChart1"/>
    <dgm:cxn modelId="{1F3B0BC8-307A-470A-8F7B-13946C6C6C96}" type="presParOf" srcId="{0D034031-64DC-40B0-9E7E-9537E4E46AC4}" destId="{173ABAEA-759A-47AF-8A2F-520E1EEDEDD7}" srcOrd="1" destOrd="0" presId="urn:microsoft.com/office/officeart/2005/8/layout/orgChart1"/>
    <dgm:cxn modelId="{EF550CB4-42DE-4E90-9332-14E14AECB000}" type="presParOf" srcId="{D3F84C09-04CC-442F-AA7E-DB6FB3074B5B}" destId="{744BF4F9-2046-4289-A0AD-0D28DFFAA651}" srcOrd="1" destOrd="0" presId="urn:microsoft.com/office/officeart/2005/8/layout/orgChart1"/>
    <dgm:cxn modelId="{02988CFF-CA91-4F95-A0C2-7C1B3A99D2AA}" type="presParOf" srcId="{D3F84C09-04CC-442F-AA7E-DB6FB3074B5B}" destId="{BBAADB82-730D-4A72-ADF7-158EB19966B4}" srcOrd="2" destOrd="0" presId="urn:microsoft.com/office/officeart/2005/8/layout/orgChart1"/>
    <dgm:cxn modelId="{4D8A1955-6F0B-47F6-951C-062F98DFABA5}" type="presParOf" srcId="{8CC06D4B-F435-454F-AD8F-4F3FFB52A716}" destId="{6D174DC5-4193-4EFA-92DB-AFECD812F6FA}" srcOrd="2" destOrd="0" presId="urn:microsoft.com/office/officeart/2005/8/layout/orgChart1"/>
    <dgm:cxn modelId="{E61FD9E6-0F39-4541-A40E-079C3ECA5465}" type="presParOf" srcId="{68DF2D53-2F53-4254-93E9-324DF1BF1FFF}" destId="{512FB01F-F4CB-48C4-990C-870D043B6FDC}" srcOrd="4" destOrd="0" presId="urn:microsoft.com/office/officeart/2005/8/layout/orgChart1"/>
    <dgm:cxn modelId="{97B4743D-B87F-4491-B6F7-8C5F50B9CDD4}" type="presParOf" srcId="{68DF2D53-2F53-4254-93E9-324DF1BF1FFF}" destId="{D246AA8D-890D-4387-BC26-2610FEF31166}" srcOrd="5" destOrd="0" presId="urn:microsoft.com/office/officeart/2005/8/layout/orgChart1"/>
    <dgm:cxn modelId="{554EE117-CF90-4A54-AEF9-2F21C6E9C865}" type="presParOf" srcId="{D246AA8D-890D-4387-BC26-2610FEF31166}" destId="{03530E38-6A8E-4757-A538-89C8C0A70B3C}" srcOrd="0" destOrd="0" presId="urn:microsoft.com/office/officeart/2005/8/layout/orgChart1"/>
    <dgm:cxn modelId="{D6ADDA80-3E50-46B6-B35C-4A992C9082AB}" type="presParOf" srcId="{03530E38-6A8E-4757-A538-89C8C0A70B3C}" destId="{2FAA7D2D-4CA3-4CDF-A6DE-8094EB119520}" srcOrd="0" destOrd="0" presId="urn:microsoft.com/office/officeart/2005/8/layout/orgChart1"/>
    <dgm:cxn modelId="{21CA4F6B-9C52-470A-83F8-304A7BD1E9AF}" type="presParOf" srcId="{03530E38-6A8E-4757-A538-89C8C0A70B3C}" destId="{DDB97904-8541-4F12-A069-13A89963D879}" srcOrd="1" destOrd="0" presId="urn:microsoft.com/office/officeart/2005/8/layout/orgChart1"/>
    <dgm:cxn modelId="{53702BFE-1AC9-4ED7-BF8C-DA7C90B8C416}" type="presParOf" srcId="{D246AA8D-890D-4387-BC26-2610FEF31166}" destId="{50715587-2D0F-4425-9471-87BF5E3F75CC}" srcOrd="1" destOrd="0" presId="urn:microsoft.com/office/officeart/2005/8/layout/orgChart1"/>
    <dgm:cxn modelId="{80C7C945-6A6A-4B7E-8B93-3006A3ABE609}" type="presParOf" srcId="{50715587-2D0F-4425-9471-87BF5E3F75CC}" destId="{FC229E36-8119-41FC-BF18-25BA817D653F}" srcOrd="0" destOrd="0" presId="urn:microsoft.com/office/officeart/2005/8/layout/orgChart1"/>
    <dgm:cxn modelId="{02F6B876-BADF-4E46-8F68-DF8B490751F8}" type="presParOf" srcId="{50715587-2D0F-4425-9471-87BF5E3F75CC}" destId="{76E9DE6E-A12C-4BA9-967D-A325141DC880}" srcOrd="1" destOrd="0" presId="urn:microsoft.com/office/officeart/2005/8/layout/orgChart1"/>
    <dgm:cxn modelId="{5968539F-F03F-47F3-980F-3A625C417F37}" type="presParOf" srcId="{76E9DE6E-A12C-4BA9-967D-A325141DC880}" destId="{5915FF4F-51EB-47AF-B52E-D3073220CCAA}" srcOrd="0" destOrd="0" presId="urn:microsoft.com/office/officeart/2005/8/layout/orgChart1"/>
    <dgm:cxn modelId="{404CF816-0169-4960-81FC-528D7F1CBB88}" type="presParOf" srcId="{5915FF4F-51EB-47AF-B52E-D3073220CCAA}" destId="{F038DF14-67D2-4745-83FF-4CC1AC582803}" srcOrd="0" destOrd="0" presId="urn:microsoft.com/office/officeart/2005/8/layout/orgChart1"/>
    <dgm:cxn modelId="{099AA181-59F5-4F16-969F-FB96D122966F}" type="presParOf" srcId="{5915FF4F-51EB-47AF-B52E-D3073220CCAA}" destId="{A159B985-DF93-448A-84E2-8A56D1BDF548}" srcOrd="1" destOrd="0" presId="urn:microsoft.com/office/officeart/2005/8/layout/orgChart1"/>
    <dgm:cxn modelId="{3B107E46-9349-41FE-84D8-7F64F62C8EB5}" type="presParOf" srcId="{76E9DE6E-A12C-4BA9-967D-A325141DC880}" destId="{76C2DDC2-F3D2-41C7-A704-10F0EF97D363}" srcOrd="1" destOrd="0" presId="urn:microsoft.com/office/officeart/2005/8/layout/orgChart1"/>
    <dgm:cxn modelId="{74545B14-EAC2-436F-9553-33610539EEBD}" type="presParOf" srcId="{76E9DE6E-A12C-4BA9-967D-A325141DC880}" destId="{7B6B3161-899B-4179-94BD-5F2EA16E7035}" srcOrd="2" destOrd="0" presId="urn:microsoft.com/office/officeart/2005/8/layout/orgChart1"/>
    <dgm:cxn modelId="{90EDC5A4-0FF6-44C9-AEE8-A027FF915810}" type="presParOf" srcId="{D246AA8D-890D-4387-BC26-2610FEF31166}" destId="{D4CE56A8-E600-426E-AF53-26CC7E390BD8}" srcOrd="2" destOrd="0" presId="urn:microsoft.com/office/officeart/2005/8/layout/orgChart1"/>
    <dgm:cxn modelId="{807AF7B4-FC41-496C-BB8B-CF9459432C57}" type="presParOf" srcId="{27D4625A-5DBA-43F0-9B99-CF896AE15230}" destId="{ADBC3B7C-303E-4C52-B87F-FC03091DE8B2}" srcOrd="2" destOrd="0" presId="urn:microsoft.com/office/officeart/2005/8/layout/orgChart1"/>
    <dgm:cxn modelId="{2B0FE362-2CC7-485D-BE17-BDED4A7F2E24}" type="presParOf" srcId="{ADBC3B7C-303E-4C52-B87F-FC03091DE8B2}" destId="{B0B6C2A8-32CF-47D7-848B-DBE43EF0AFA4}" srcOrd="0" destOrd="0" presId="urn:microsoft.com/office/officeart/2005/8/layout/orgChart1"/>
    <dgm:cxn modelId="{B70E3518-FAD1-48A6-906F-17C73023E424}" type="presParOf" srcId="{ADBC3B7C-303E-4C52-B87F-FC03091DE8B2}" destId="{872D4858-6CA2-416B-BD57-424AEC4318C5}" srcOrd="1" destOrd="0" presId="urn:microsoft.com/office/officeart/2005/8/layout/orgChart1"/>
    <dgm:cxn modelId="{6DAA6D6B-DBE6-4BF4-BA82-832D9DF696C4}" type="presParOf" srcId="{872D4858-6CA2-416B-BD57-424AEC4318C5}" destId="{72473A97-E745-4451-B676-0E7F6D631B36}" srcOrd="0" destOrd="0" presId="urn:microsoft.com/office/officeart/2005/8/layout/orgChart1"/>
    <dgm:cxn modelId="{3BFF6DEC-2EDB-4316-93AB-34AACF2E16BC}" type="presParOf" srcId="{72473A97-E745-4451-B676-0E7F6D631B36}" destId="{45A5B9CA-F654-4501-8D06-EFA3ECF9C821}" srcOrd="0" destOrd="0" presId="urn:microsoft.com/office/officeart/2005/8/layout/orgChart1"/>
    <dgm:cxn modelId="{AA2F1C59-25EE-471C-8D49-068AE41E3EDD}" type="presParOf" srcId="{72473A97-E745-4451-B676-0E7F6D631B36}" destId="{7E7CCE8A-B7A5-4AFF-AF6F-E9CA58FCC526}" srcOrd="1" destOrd="0" presId="urn:microsoft.com/office/officeart/2005/8/layout/orgChart1"/>
    <dgm:cxn modelId="{A4BDA264-5DBE-4C5D-A1E3-3A8851458900}" type="presParOf" srcId="{872D4858-6CA2-416B-BD57-424AEC4318C5}" destId="{329C3F10-3C48-4752-83D4-EB677AF5C711}" srcOrd="1" destOrd="0" presId="urn:microsoft.com/office/officeart/2005/8/layout/orgChart1"/>
    <dgm:cxn modelId="{C2241E49-2F19-4B32-A069-426962159150}" type="presParOf" srcId="{872D4858-6CA2-416B-BD57-424AEC4318C5}" destId="{52479074-21FF-492C-A864-CBBF56EBECED}" srcOrd="2" destOrd="0" presId="urn:microsoft.com/office/officeart/2005/8/layout/orgChart1"/>
    <dgm:cxn modelId="{4C0E26C6-1338-44C4-814A-DE3BE8BC644F}" type="presParOf" srcId="{ADBC3B7C-303E-4C52-B87F-FC03091DE8B2}" destId="{83FBDF7F-D254-4FD2-B76F-1016FFFB3F5A}" srcOrd="2" destOrd="0" presId="urn:microsoft.com/office/officeart/2005/8/layout/orgChart1"/>
    <dgm:cxn modelId="{E75DDD8C-F757-43EC-9486-41F23BF60E7C}" type="presParOf" srcId="{ADBC3B7C-303E-4C52-B87F-FC03091DE8B2}" destId="{461D6ADA-C09E-4BAC-B31A-E98B8DFAB1DB}" srcOrd="3" destOrd="0" presId="urn:microsoft.com/office/officeart/2005/8/layout/orgChart1"/>
    <dgm:cxn modelId="{9688318E-2FB5-4D66-9A61-B50578E4BD7A}" type="presParOf" srcId="{461D6ADA-C09E-4BAC-B31A-E98B8DFAB1DB}" destId="{E9D62A7B-8052-4CB7-870D-A1615BA680D9}" srcOrd="0" destOrd="0" presId="urn:microsoft.com/office/officeart/2005/8/layout/orgChart1"/>
    <dgm:cxn modelId="{C9B7865C-BBE8-445E-AACA-EAD76B71B558}" type="presParOf" srcId="{E9D62A7B-8052-4CB7-870D-A1615BA680D9}" destId="{2D8A3BFA-2E54-48A7-8F21-838A9965CB74}" srcOrd="0" destOrd="0" presId="urn:microsoft.com/office/officeart/2005/8/layout/orgChart1"/>
    <dgm:cxn modelId="{FC4235EE-E7AF-411A-8AB2-1EB5237DBC49}" type="presParOf" srcId="{E9D62A7B-8052-4CB7-870D-A1615BA680D9}" destId="{60D062ED-32BA-4402-8235-58870BAD9E23}" srcOrd="1" destOrd="0" presId="urn:microsoft.com/office/officeart/2005/8/layout/orgChart1"/>
    <dgm:cxn modelId="{0A9E3F41-852F-4230-B84A-9DB9901B2DC4}" type="presParOf" srcId="{461D6ADA-C09E-4BAC-B31A-E98B8DFAB1DB}" destId="{AB8F69CE-B8AA-4F3C-A483-5012457EA892}" srcOrd="1" destOrd="0" presId="urn:microsoft.com/office/officeart/2005/8/layout/orgChart1"/>
    <dgm:cxn modelId="{134570AA-25D2-41D9-B0D6-B69150D1DB8B}" type="presParOf" srcId="{461D6ADA-C09E-4BAC-B31A-E98B8DFAB1DB}" destId="{D9C9EB06-A6FF-435A-9B9E-EDA67A1A39D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79474-A010-4FA2-A403-DBE972E932CB}">
      <dsp:nvSpPr>
        <dsp:cNvPr id="0" name=""/>
        <dsp:cNvSpPr/>
      </dsp:nvSpPr>
      <dsp:spPr>
        <a:xfrm>
          <a:off x="4522398" y="1310776"/>
          <a:ext cx="173043" cy="7099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9941"/>
              </a:lnTo>
              <a:lnTo>
                <a:pt x="173043" y="7099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B65C2F-FCEE-47F1-8515-FE5E7C2CA257}">
      <dsp:nvSpPr>
        <dsp:cNvPr id="0" name=""/>
        <dsp:cNvSpPr/>
      </dsp:nvSpPr>
      <dsp:spPr>
        <a:xfrm>
          <a:off x="3952577" y="1310776"/>
          <a:ext cx="569820" cy="457462"/>
        </a:xfrm>
        <a:custGeom>
          <a:avLst/>
          <a:gdLst/>
          <a:ahLst/>
          <a:cxnLst/>
          <a:rect l="0" t="0" r="0" b="0"/>
          <a:pathLst>
            <a:path>
              <a:moveTo>
                <a:pt x="569820" y="0"/>
              </a:moveTo>
              <a:lnTo>
                <a:pt x="569820" y="457462"/>
              </a:lnTo>
              <a:lnTo>
                <a:pt x="0" y="4574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C4EEFC-68A9-4EEE-BD10-751C2D480EB7}">
      <dsp:nvSpPr>
        <dsp:cNvPr id="0" name=""/>
        <dsp:cNvSpPr/>
      </dsp:nvSpPr>
      <dsp:spPr>
        <a:xfrm>
          <a:off x="6034545" y="3346175"/>
          <a:ext cx="260384" cy="687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355"/>
              </a:lnTo>
              <a:lnTo>
                <a:pt x="260384" y="68735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642C6-ED82-40AB-A06A-72019B35F1C3}">
      <dsp:nvSpPr>
        <dsp:cNvPr id="0" name=""/>
        <dsp:cNvSpPr/>
      </dsp:nvSpPr>
      <dsp:spPr>
        <a:xfrm>
          <a:off x="4522398" y="1310776"/>
          <a:ext cx="2246435" cy="1292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1865"/>
              </a:lnTo>
              <a:lnTo>
                <a:pt x="2246435" y="1191865"/>
              </a:lnTo>
              <a:lnTo>
                <a:pt x="2246435" y="12921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7B66D-8416-4E60-8141-163A450BBE21}">
      <dsp:nvSpPr>
        <dsp:cNvPr id="0" name=""/>
        <dsp:cNvSpPr/>
      </dsp:nvSpPr>
      <dsp:spPr>
        <a:xfrm>
          <a:off x="3337334" y="4360269"/>
          <a:ext cx="2207724" cy="2166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6091"/>
              </a:lnTo>
              <a:lnTo>
                <a:pt x="2207724" y="216609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B6AEA-B795-46F7-BDDE-D2A49E728F4E}">
      <dsp:nvSpPr>
        <dsp:cNvPr id="0" name=""/>
        <dsp:cNvSpPr/>
      </dsp:nvSpPr>
      <dsp:spPr>
        <a:xfrm>
          <a:off x="3337334" y="4360269"/>
          <a:ext cx="230063" cy="1779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9219"/>
              </a:lnTo>
              <a:lnTo>
                <a:pt x="230063" y="17792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1784EC-3D76-4FCE-B66E-9BC454B706B4}">
      <dsp:nvSpPr>
        <dsp:cNvPr id="0" name=""/>
        <dsp:cNvSpPr/>
      </dsp:nvSpPr>
      <dsp:spPr>
        <a:xfrm>
          <a:off x="3337334" y="4360269"/>
          <a:ext cx="2200618" cy="13938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3804"/>
              </a:lnTo>
              <a:lnTo>
                <a:pt x="2200618" y="13938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47BA42-BFFC-4AC3-84F3-6A039653DB7C}">
      <dsp:nvSpPr>
        <dsp:cNvPr id="0" name=""/>
        <dsp:cNvSpPr/>
      </dsp:nvSpPr>
      <dsp:spPr>
        <a:xfrm>
          <a:off x="3337334" y="4360269"/>
          <a:ext cx="218966" cy="9649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4996"/>
              </a:lnTo>
              <a:lnTo>
                <a:pt x="218966" y="9649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24B06-A9EB-4E17-8C65-5E8E10D557D3}">
      <dsp:nvSpPr>
        <dsp:cNvPr id="0" name=""/>
        <dsp:cNvSpPr/>
      </dsp:nvSpPr>
      <dsp:spPr>
        <a:xfrm>
          <a:off x="2717975" y="4360269"/>
          <a:ext cx="619358" cy="1821716"/>
        </a:xfrm>
        <a:custGeom>
          <a:avLst/>
          <a:gdLst/>
          <a:ahLst/>
          <a:cxnLst/>
          <a:rect l="0" t="0" r="0" b="0"/>
          <a:pathLst>
            <a:path>
              <a:moveTo>
                <a:pt x="619358" y="0"/>
              </a:moveTo>
              <a:lnTo>
                <a:pt x="619358" y="1821716"/>
              </a:lnTo>
              <a:lnTo>
                <a:pt x="0" y="1821716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06555B-0EB4-4952-86C0-72DF3B686836}">
      <dsp:nvSpPr>
        <dsp:cNvPr id="0" name=""/>
        <dsp:cNvSpPr/>
      </dsp:nvSpPr>
      <dsp:spPr>
        <a:xfrm>
          <a:off x="2707117" y="4360269"/>
          <a:ext cx="630216" cy="1240855"/>
        </a:xfrm>
        <a:custGeom>
          <a:avLst/>
          <a:gdLst/>
          <a:ahLst/>
          <a:cxnLst/>
          <a:rect l="0" t="0" r="0" b="0"/>
          <a:pathLst>
            <a:path>
              <a:moveTo>
                <a:pt x="630216" y="0"/>
              </a:moveTo>
              <a:lnTo>
                <a:pt x="630216" y="1240855"/>
              </a:lnTo>
              <a:lnTo>
                <a:pt x="0" y="1240855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491011-27DC-497B-8D3F-EAEAF5FA1ED5}">
      <dsp:nvSpPr>
        <dsp:cNvPr id="0" name=""/>
        <dsp:cNvSpPr/>
      </dsp:nvSpPr>
      <dsp:spPr>
        <a:xfrm>
          <a:off x="3337334" y="4360269"/>
          <a:ext cx="203046" cy="359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363"/>
              </a:lnTo>
              <a:lnTo>
                <a:pt x="203046" y="3593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6644D6-F059-440B-BF3A-BF2A991F944D}">
      <dsp:nvSpPr>
        <dsp:cNvPr id="0" name=""/>
        <dsp:cNvSpPr/>
      </dsp:nvSpPr>
      <dsp:spPr>
        <a:xfrm>
          <a:off x="2462481" y="3351126"/>
          <a:ext cx="1511274" cy="259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62"/>
              </a:lnTo>
              <a:lnTo>
                <a:pt x="1511274" y="159062"/>
              </a:lnTo>
              <a:lnTo>
                <a:pt x="1511274" y="2593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33DE8-32C9-4817-926E-F7FADDE88B66}">
      <dsp:nvSpPr>
        <dsp:cNvPr id="0" name=""/>
        <dsp:cNvSpPr/>
      </dsp:nvSpPr>
      <dsp:spPr>
        <a:xfrm>
          <a:off x="748988" y="4359854"/>
          <a:ext cx="142166" cy="477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239"/>
              </a:lnTo>
              <a:lnTo>
                <a:pt x="142166" y="4772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89A2D-B050-449B-90E6-8776BA9B9C0A}">
      <dsp:nvSpPr>
        <dsp:cNvPr id="0" name=""/>
        <dsp:cNvSpPr/>
      </dsp:nvSpPr>
      <dsp:spPr>
        <a:xfrm>
          <a:off x="1385410" y="3351126"/>
          <a:ext cx="1077071" cy="258920"/>
        </a:xfrm>
        <a:custGeom>
          <a:avLst/>
          <a:gdLst/>
          <a:ahLst/>
          <a:cxnLst/>
          <a:rect l="0" t="0" r="0" b="0"/>
          <a:pathLst>
            <a:path>
              <a:moveTo>
                <a:pt x="1077071" y="0"/>
              </a:moveTo>
              <a:lnTo>
                <a:pt x="1077071" y="158646"/>
              </a:lnTo>
              <a:lnTo>
                <a:pt x="0" y="158646"/>
              </a:lnTo>
              <a:lnTo>
                <a:pt x="0" y="2589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970E10-ED12-4708-9B06-D7EE799EC81D}">
      <dsp:nvSpPr>
        <dsp:cNvPr id="0" name=""/>
        <dsp:cNvSpPr/>
      </dsp:nvSpPr>
      <dsp:spPr>
        <a:xfrm>
          <a:off x="2462481" y="1310776"/>
          <a:ext cx="2059917" cy="1297090"/>
        </a:xfrm>
        <a:custGeom>
          <a:avLst/>
          <a:gdLst/>
          <a:ahLst/>
          <a:cxnLst/>
          <a:rect l="0" t="0" r="0" b="0"/>
          <a:pathLst>
            <a:path>
              <a:moveTo>
                <a:pt x="2059917" y="0"/>
              </a:moveTo>
              <a:lnTo>
                <a:pt x="2059917" y="1196816"/>
              </a:lnTo>
              <a:lnTo>
                <a:pt x="0" y="1196816"/>
              </a:lnTo>
              <a:lnTo>
                <a:pt x="0" y="12970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1A170E-2DA9-4CE8-8957-3C68A61A7416}">
      <dsp:nvSpPr>
        <dsp:cNvPr id="0" name=""/>
        <dsp:cNvSpPr/>
      </dsp:nvSpPr>
      <dsp:spPr>
        <a:xfrm>
          <a:off x="2919846" y="697226"/>
          <a:ext cx="3205103" cy="6135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Community and Human Services  </a:t>
          </a:r>
          <a:r>
            <a:rPr lang="en-US" sz="1350" b="1" kern="1200" dirty="0">
              <a:latin typeface="Arial" panose="020B0604020202020204" pitchFamily="34" charset="0"/>
              <a:cs typeface="Arial" panose="020B0604020202020204" pitchFamily="34" charset="0"/>
            </a:rPr>
            <a:t>Kristi Sonntag  -  Director</a:t>
          </a:r>
        </a:p>
      </dsp:txBody>
      <dsp:txXfrm>
        <a:off x="2919846" y="697226"/>
        <a:ext cx="3205103" cy="613549"/>
      </dsp:txXfrm>
    </dsp:sp>
    <dsp:sp modelId="{9B2CC756-D22A-4FC6-AB3C-F4273B3D623C}">
      <dsp:nvSpPr>
        <dsp:cNvPr id="0" name=""/>
        <dsp:cNvSpPr/>
      </dsp:nvSpPr>
      <dsp:spPr>
        <a:xfrm>
          <a:off x="1543808" y="2607866"/>
          <a:ext cx="1837344" cy="7432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Accounting &amp; Finance Operations</a:t>
          </a:r>
          <a:r>
            <a:rPr lang="en-US" sz="1100" kern="1200" dirty="0"/>
            <a:t>         </a:t>
          </a:r>
          <a:r>
            <a:rPr lang="en-US" sz="1050" b="1" kern="1200" dirty="0"/>
            <a:t>Finance/Operations Manager                 Kim Frazie</a:t>
          </a:r>
          <a:r>
            <a:rPr lang="en-US" sz="1050" kern="1200" dirty="0"/>
            <a:t>r</a:t>
          </a:r>
          <a:endParaRPr lang="en-US" sz="1100" kern="1200" dirty="0"/>
        </a:p>
      </dsp:txBody>
      <dsp:txXfrm>
        <a:off x="1543808" y="2607866"/>
        <a:ext cx="1837344" cy="743260"/>
      </dsp:txXfrm>
    </dsp:sp>
    <dsp:sp modelId="{FE487A86-6958-447B-AAED-EFF0B1E31E26}">
      <dsp:nvSpPr>
        <dsp:cNvPr id="0" name=""/>
        <dsp:cNvSpPr/>
      </dsp:nvSpPr>
      <dsp:spPr>
        <a:xfrm>
          <a:off x="589883" y="3610047"/>
          <a:ext cx="1591053" cy="7498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COVID Program                    COVID Fiscal &amp; Response    </a:t>
          </a:r>
          <a:r>
            <a:rPr lang="en-US" sz="1050" b="1" kern="1200" dirty="0"/>
            <a:t>Accounting Supervisor</a:t>
          </a:r>
          <a:r>
            <a:rPr lang="en-US" sz="1000" b="1" kern="1200" dirty="0"/>
            <a:t>        </a:t>
          </a:r>
          <a:r>
            <a:rPr lang="en-US" sz="1050" b="1" kern="1200" dirty="0"/>
            <a:t>Daniel Nanni  TL</a:t>
          </a:r>
        </a:p>
      </dsp:txBody>
      <dsp:txXfrm>
        <a:off x="589883" y="3610047"/>
        <a:ext cx="1591053" cy="749807"/>
      </dsp:txXfrm>
    </dsp:sp>
    <dsp:sp modelId="{601E328C-DEEE-4FA2-96E3-85A153BC9298}">
      <dsp:nvSpPr>
        <dsp:cNvPr id="0" name=""/>
        <dsp:cNvSpPr/>
      </dsp:nvSpPr>
      <dsp:spPr>
        <a:xfrm>
          <a:off x="891154" y="4562774"/>
          <a:ext cx="2011677" cy="5486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l" defTabSz="3778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50" b="1" kern="1200" dirty="0"/>
            <a:t>Accountant II  TL</a:t>
          </a:r>
          <a:r>
            <a:rPr lang="en-US" sz="850" kern="1200" dirty="0"/>
            <a:t>                       </a:t>
          </a:r>
          <a:r>
            <a:rPr lang="en-US" sz="850" b="0" kern="1200" dirty="0">
              <a:solidFill>
                <a:schemeClr val="bg1"/>
              </a:solidFill>
            </a:rPr>
            <a:t>Asta Mazutyte     </a:t>
          </a:r>
          <a:r>
            <a:rPr lang="en-US" sz="850" b="1" kern="1200" dirty="0"/>
            <a:t>Accounting Tech. II</a:t>
          </a:r>
          <a:r>
            <a:rPr lang="en-US" sz="850" kern="1200" dirty="0"/>
            <a:t>                   </a:t>
          </a:r>
          <a:r>
            <a:rPr lang="en-US" sz="850" b="1" kern="1200" dirty="0">
              <a:solidFill>
                <a:srgbClr val="FF0000"/>
              </a:solidFill>
            </a:rPr>
            <a:t>Vacant</a:t>
          </a:r>
          <a:r>
            <a:rPr lang="en-US" sz="850" kern="1200" dirty="0"/>
            <a:t>     </a:t>
          </a:r>
          <a:r>
            <a:rPr lang="en-US" sz="850" b="1" kern="1200" dirty="0"/>
            <a:t>Accounting Tech. I</a:t>
          </a:r>
          <a:r>
            <a:rPr lang="en-US" sz="850" kern="1200" dirty="0"/>
            <a:t>  </a:t>
          </a:r>
          <a:r>
            <a:rPr lang="en-US" sz="850" b="1" kern="1200" dirty="0"/>
            <a:t>TL </a:t>
          </a:r>
          <a:r>
            <a:rPr lang="en-US" sz="850" kern="1200" dirty="0"/>
            <a:t>              Ali Bulut     </a:t>
          </a:r>
          <a:r>
            <a:rPr lang="en-US" sz="850" b="1" kern="1200" dirty="0"/>
            <a:t>Accounting Tech. I</a:t>
          </a:r>
          <a:r>
            <a:rPr lang="en-US" sz="850" kern="1200" dirty="0"/>
            <a:t>  </a:t>
          </a:r>
          <a:r>
            <a:rPr lang="en-US" sz="850" b="1" kern="1200" dirty="0"/>
            <a:t>TL</a:t>
          </a:r>
          <a:r>
            <a:rPr lang="en-US" sz="850" kern="1200" dirty="0"/>
            <a:t>               </a:t>
          </a:r>
          <a:r>
            <a:rPr lang="en-US" sz="850" b="1" kern="1200" dirty="0">
              <a:solidFill>
                <a:srgbClr val="FF0000"/>
              </a:solidFill>
            </a:rPr>
            <a:t>Vacant</a:t>
          </a:r>
          <a:endParaRPr lang="en-US" sz="850" b="0" kern="1200" dirty="0">
            <a:solidFill>
              <a:schemeClr val="bg1"/>
            </a:solidFill>
          </a:endParaRPr>
        </a:p>
      </dsp:txBody>
      <dsp:txXfrm>
        <a:off x="891154" y="4562774"/>
        <a:ext cx="2011677" cy="548639"/>
      </dsp:txXfrm>
    </dsp:sp>
    <dsp:sp modelId="{44F15657-22A7-430F-A30A-EC62FBC75754}">
      <dsp:nvSpPr>
        <dsp:cNvPr id="0" name=""/>
        <dsp:cNvSpPr/>
      </dsp:nvSpPr>
      <dsp:spPr>
        <a:xfrm>
          <a:off x="3178228" y="3610462"/>
          <a:ext cx="1591053" cy="7498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Accounting/Gen. Fund/ State/Grants</a:t>
          </a:r>
          <a:r>
            <a:rPr lang="en-US" sz="1050" b="1" kern="1200" dirty="0">
              <a:solidFill>
                <a:schemeClr val="bg1"/>
              </a:solidFill>
            </a:rPr>
            <a:t>            Accounting Supervisor </a:t>
          </a:r>
          <a:r>
            <a:rPr lang="en-US" sz="1000" b="1" kern="1200" dirty="0">
              <a:solidFill>
                <a:schemeClr val="bg1"/>
              </a:solidFill>
            </a:rPr>
            <a:t>               </a:t>
          </a:r>
          <a:r>
            <a:rPr lang="en-US" sz="1050" b="1" kern="1200" dirty="0">
              <a:solidFill>
                <a:schemeClr val="bg1"/>
              </a:solidFill>
            </a:rPr>
            <a:t>Keli Wolin</a:t>
          </a:r>
          <a:endParaRPr lang="en-US" sz="1050" b="1" kern="1200" dirty="0">
            <a:solidFill>
              <a:srgbClr val="FFFF00"/>
            </a:solidFill>
          </a:endParaRPr>
        </a:p>
      </dsp:txBody>
      <dsp:txXfrm>
        <a:off x="3178228" y="3610462"/>
        <a:ext cx="1591053" cy="749807"/>
      </dsp:txXfrm>
    </dsp:sp>
    <dsp:sp modelId="{3944E145-7B71-4755-BBFB-886DD31EDF89}">
      <dsp:nvSpPr>
        <dsp:cNvPr id="0" name=""/>
        <dsp:cNvSpPr/>
      </dsp:nvSpPr>
      <dsp:spPr>
        <a:xfrm>
          <a:off x="3540380" y="4520511"/>
          <a:ext cx="1754738" cy="398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00"/>
              </a:solidFill>
            </a:rPr>
            <a:t>             </a:t>
          </a:r>
          <a:r>
            <a:rPr lang="en-US" sz="1000" b="1" kern="1200" dirty="0">
              <a:solidFill>
                <a:srgbClr val="FFFF00"/>
              </a:solidFill>
            </a:rPr>
            <a:t>Services for Seniors</a:t>
          </a:r>
          <a:r>
            <a:rPr lang="en-US" sz="1000" b="1" kern="1200" dirty="0"/>
            <a:t> </a:t>
          </a:r>
          <a:r>
            <a:rPr lang="en-US" sz="1050" b="1" kern="1200" dirty="0"/>
            <a:t>          </a:t>
          </a:r>
          <a:r>
            <a:rPr lang="en-US" sz="850" b="1" kern="1200" dirty="0"/>
            <a:t>Accountant I</a:t>
          </a:r>
          <a:r>
            <a:rPr lang="en-US" sz="850" kern="1200" dirty="0"/>
            <a:t>                         </a:t>
          </a:r>
          <a:r>
            <a:rPr lang="en-US" sz="850" b="1" kern="1200" dirty="0">
              <a:solidFill>
                <a:srgbClr val="FF0000"/>
              </a:solidFill>
            </a:rPr>
            <a:t>Vacant</a:t>
          </a:r>
          <a:r>
            <a:rPr lang="en-US" sz="850" kern="1200" dirty="0"/>
            <a:t>     </a:t>
          </a:r>
          <a:r>
            <a:rPr lang="en-US" sz="850" b="1" kern="1200" dirty="0"/>
            <a:t>Accounting Tech. II</a:t>
          </a:r>
          <a:r>
            <a:rPr lang="en-US" sz="850" kern="1200" dirty="0"/>
            <a:t>          </a:t>
          </a:r>
          <a:r>
            <a:rPr lang="en-US" sz="850" b="0" kern="1200" dirty="0">
              <a:solidFill>
                <a:schemeClr val="bg1"/>
              </a:solidFill>
            </a:rPr>
            <a:t>Karla Figueroa</a:t>
          </a:r>
        </a:p>
      </dsp:txBody>
      <dsp:txXfrm>
        <a:off x="3540380" y="4520511"/>
        <a:ext cx="1754738" cy="398243"/>
      </dsp:txXfrm>
    </dsp:sp>
    <dsp:sp modelId="{8FEE33AC-9FCA-4217-89D1-E62D940732F0}">
      <dsp:nvSpPr>
        <dsp:cNvPr id="0" name=""/>
        <dsp:cNvSpPr/>
      </dsp:nvSpPr>
      <dsp:spPr>
        <a:xfrm>
          <a:off x="949619" y="5422701"/>
          <a:ext cx="1757498" cy="356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FFFF00"/>
              </a:solidFill>
            </a:rPr>
            <a:t>  </a:t>
          </a:r>
          <a:r>
            <a:rPr lang="en-US" sz="1000" b="1" kern="1200" dirty="0">
              <a:solidFill>
                <a:srgbClr val="FFFF00"/>
              </a:solidFill>
            </a:rPr>
            <a:t>ESG-CV/ESG-RUSH/SHIP HHRP      </a:t>
          </a:r>
          <a:r>
            <a:rPr lang="en-US" sz="850" b="1" kern="1200" dirty="0"/>
            <a:t>Accounting I  TL </a:t>
          </a:r>
          <a:r>
            <a:rPr lang="en-US" sz="850" kern="1200" dirty="0"/>
            <a:t>               Wendy Lemus </a:t>
          </a:r>
        </a:p>
      </dsp:txBody>
      <dsp:txXfrm>
        <a:off x="949619" y="5422701"/>
        <a:ext cx="1757498" cy="356849"/>
      </dsp:txXfrm>
    </dsp:sp>
    <dsp:sp modelId="{105038C0-E3A6-429D-8E7D-C92952F5D0A8}">
      <dsp:nvSpPr>
        <dsp:cNvPr id="0" name=""/>
        <dsp:cNvSpPr/>
      </dsp:nvSpPr>
      <dsp:spPr>
        <a:xfrm>
          <a:off x="960477" y="6001751"/>
          <a:ext cx="1757498" cy="360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rgbClr val="FFFF00"/>
              </a:solidFill>
            </a:rPr>
            <a:t>  ARP                      </a:t>
          </a:r>
          <a:r>
            <a:rPr lang="en-US" sz="800" b="1" kern="1200" dirty="0">
              <a:solidFill>
                <a:srgbClr val="FFFF00"/>
              </a:solidFill>
            </a:rPr>
            <a:t>                  </a:t>
          </a:r>
          <a:r>
            <a:rPr lang="en-US" sz="850" b="1" kern="1200" dirty="0"/>
            <a:t>Accounting  I  TL</a:t>
          </a:r>
          <a:r>
            <a:rPr lang="en-US" sz="850" kern="1200" dirty="0"/>
            <a:t>	        </a:t>
          </a:r>
          <a:r>
            <a:rPr lang="en-US" sz="850" b="0" kern="1200" dirty="0">
              <a:solidFill>
                <a:schemeClr val="bg1"/>
              </a:solidFill>
            </a:rPr>
            <a:t>John Francios</a:t>
          </a:r>
          <a:endParaRPr lang="en-US" sz="850" kern="1200" dirty="0"/>
        </a:p>
      </dsp:txBody>
      <dsp:txXfrm>
        <a:off x="960477" y="6001751"/>
        <a:ext cx="1757498" cy="360468"/>
      </dsp:txXfrm>
    </dsp:sp>
    <dsp:sp modelId="{244E2BD0-6A98-4CFD-98EB-CE9155100827}">
      <dsp:nvSpPr>
        <dsp:cNvPr id="0" name=""/>
        <dsp:cNvSpPr/>
      </dsp:nvSpPr>
      <dsp:spPr>
        <a:xfrm>
          <a:off x="3556300" y="5146958"/>
          <a:ext cx="1754738" cy="3566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rgbClr val="FFFF00"/>
              </a:solidFill>
            </a:rPr>
            <a:t>             OPS Support  -  RSVP                        </a:t>
          </a:r>
          <a:r>
            <a:rPr lang="en-US" sz="850" b="1" kern="1200" dirty="0"/>
            <a:t>Accountant I</a:t>
          </a:r>
          <a:r>
            <a:rPr lang="en-US" sz="850" kern="1200" dirty="0"/>
            <a:t>                              </a:t>
          </a:r>
          <a:r>
            <a:rPr lang="en-US" sz="850" b="1" kern="1200" dirty="0">
              <a:solidFill>
                <a:srgbClr val="FF0000"/>
              </a:solidFill>
            </a:rPr>
            <a:t>Vacant</a:t>
          </a:r>
          <a:endParaRPr lang="en-US" sz="850" kern="1200" dirty="0"/>
        </a:p>
      </dsp:txBody>
      <dsp:txXfrm>
        <a:off x="3556300" y="5146958"/>
        <a:ext cx="1754738" cy="356615"/>
      </dsp:txXfrm>
    </dsp:sp>
    <dsp:sp modelId="{F05406B0-9DB9-4D08-96B0-2CDCEF278EAD}">
      <dsp:nvSpPr>
        <dsp:cNvPr id="0" name=""/>
        <dsp:cNvSpPr/>
      </dsp:nvSpPr>
      <dsp:spPr>
        <a:xfrm>
          <a:off x="5537953" y="5574620"/>
          <a:ext cx="1819658" cy="3589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1" kern="1200" dirty="0">
              <a:solidFill>
                <a:srgbClr val="FFFF00"/>
              </a:solidFill>
            </a:rPr>
            <a:t>            </a:t>
          </a:r>
          <a:r>
            <a:rPr lang="en-US" sz="1000" b="1" kern="1200" dirty="0">
              <a:solidFill>
                <a:srgbClr val="FFFF00"/>
              </a:solidFill>
            </a:rPr>
            <a:t>CDBG / ESG  / HOME                  </a:t>
          </a:r>
          <a:r>
            <a:rPr lang="en-US" sz="850" b="1" kern="1200" dirty="0"/>
            <a:t>Accountant I </a:t>
          </a:r>
          <a:r>
            <a:rPr lang="en-US" sz="850" kern="1200" dirty="0"/>
            <a:t>                         Mark Kadlec</a:t>
          </a:r>
        </a:p>
      </dsp:txBody>
      <dsp:txXfrm>
        <a:off x="5537953" y="5574620"/>
        <a:ext cx="1819658" cy="358907"/>
      </dsp:txXfrm>
    </dsp:sp>
    <dsp:sp modelId="{E1091B22-95F0-43CC-AD86-D9DD53DA94EC}">
      <dsp:nvSpPr>
        <dsp:cNvPr id="0" name=""/>
        <dsp:cNvSpPr/>
      </dsp:nvSpPr>
      <dsp:spPr>
        <a:xfrm>
          <a:off x="3567397" y="5959775"/>
          <a:ext cx="1754738" cy="3594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rgbClr val="FFFF00"/>
              </a:solidFill>
            </a:rPr>
            <a:t>SHIP / NSP 1 &amp; 2               </a:t>
          </a:r>
          <a:r>
            <a:rPr lang="en-US" sz="1000" kern="1200" dirty="0"/>
            <a:t> </a:t>
          </a:r>
          <a:r>
            <a:rPr lang="en-US" sz="850" b="1" kern="1200" dirty="0"/>
            <a:t>Accountant  I</a:t>
          </a:r>
          <a:r>
            <a:rPr lang="en-US" sz="850" kern="1200" dirty="0"/>
            <a:t>                Michael Williams</a:t>
          </a:r>
        </a:p>
      </dsp:txBody>
      <dsp:txXfrm>
        <a:off x="3567397" y="5959775"/>
        <a:ext cx="1754738" cy="359427"/>
      </dsp:txXfrm>
    </dsp:sp>
    <dsp:sp modelId="{C6CCE2FA-2991-47B8-B413-36E9494243C9}">
      <dsp:nvSpPr>
        <dsp:cNvPr id="0" name=""/>
        <dsp:cNvSpPr/>
      </dsp:nvSpPr>
      <dsp:spPr>
        <a:xfrm>
          <a:off x="5545058" y="6346907"/>
          <a:ext cx="1819658" cy="3589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b="1" kern="1200" dirty="0">
              <a:solidFill>
                <a:srgbClr val="FFFF00"/>
              </a:solidFill>
            </a:rPr>
            <a:t>HOME ARP/CDBG-CV/CJMHSA/DOJ </a:t>
          </a:r>
          <a:r>
            <a:rPr lang="en-US" sz="900" b="1" kern="1200" dirty="0">
              <a:solidFill>
                <a:srgbClr val="FFFF00"/>
              </a:solidFill>
            </a:rPr>
            <a:t>               </a:t>
          </a:r>
          <a:r>
            <a:rPr lang="en-US" sz="850" b="1" kern="1200" dirty="0"/>
            <a:t>Accountant I</a:t>
          </a:r>
          <a:r>
            <a:rPr lang="en-US" sz="850" kern="1200" dirty="0"/>
            <a:t>       Maria Murphy Martinez</a:t>
          </a:r>
        </a:p>
      </dsp:txBody>
      <dsp:txXfrm>
        <a:off x="5545058" y="6346907"/>
        <a:ext cx="1819658" cy="358907"/>
      </dsp:txXfrm>
    </dsp:sp>
    <dsp:sp modelId="{D242187E-8BAA-43FE-9C3A-A2C5CD2B3A2F}">
      <dsp:nvSpPr>
        <dsp:cNvPr id="0" name=""/>
        <dsp:cNvSpPr/>
      </dsp:nvSpPr>
      <dsp:spPr>
        <a:xfrm>
          <a:off x="5850973" y="2602914"/>
          <a:ext cx="1835721" cy="7432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Monitoring &amp; Compliance Unit</a:t>
          </a:r>
          <a:r>
            <a:rPr lang="en-US" sz="1000" b="1" kern="1200" dirty="0">
              <a:solidFill>
                <a:srgbClr val="FFFF00"/>
              </a:solidFill>
            </a:rPr>
            <a:t>                                           </a:t>
          </a:r>
          <a:r>
            <a:rPr lang="en-US" sz="1050" b="1" kern="1200" dirty="0">
              <a:solidFill>
                <a:schemeClr val="bg1"/>
              </a:solidFill>
            </a:rPr>
            <a:t>Grants Compliance  Manager                            Cynthia Kemner</a:t>
          </a:r>
        </a:p>
      </dsp:txBody>
      <dsp:txXfrm>
        <a:off x="5850973" y="2602914"/>
        <a:ext cx="1835721" cy="743260"/>
      </dsp:txXfrm>
    </dsp:sp>
    <dsp:sp modelId="{2225F19B-AEDD-4350-8207-3FDBD81ED4B8}">
      <dsp:nvSpPr>
        <dsp:cNvPr id="0" name=""/>
        <dsp:cNvSpPr/>
      </dsp:nvSpPr>
      <dsp:spPr>
        <a:xfrm>
          <a:off x="6294929" y="3591960"/>
          <a:ext cx="2072681" cy="8831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l" defTabSz="3778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50" b="1" kern="1200" dirty="0"/>
            <a:t>Grant Supervisor</a:t>
          </a:r>
          <a:r>
            <a:rPr lang="en-US" sz="850" kern="1200" dirty="0"/>
            <a:t>                        Lisa Weinmann   </a:t>
          </a:r>
          <a:r>
            <a:rPr lang="en-US" sz="850" b="1" kern="1200" dirty="0"/>
            <a:t>Ops. Support Spec. II </a:t>
          </a:r>
          <a:r>
            <a:rPr lang="en-US" sz="850" kern="1200" dirty="0"/>
            <a:t>                </a:t>
          </a:r>
          <a:r>
            <a:rPr lang="en-US" sz="850" b="0" kern="1200" dirty="0">
              <a:solidFill>
                <a:schemeClr val="bg1"/>
              </a:solidFill>
            </a:rPr>
            <a:t>Chris Schumann  </a:t>
          </a:r>
          <a:r>
            <a:rPr lang="en-US" sz="850" kern="1200" dirty="0"/>
            <a:t>  </a:t>
          </a:r>
          <a:r>
            <a:rPr lang="en-US" sz="850" b="1" kern="1200" dirty="0"/>
            <a:t>Accountant II</a:t>
          </a:r>
          <a:r>
            <a:rPr lang="en-US" sz="850" kern="1200" dirty="0"/>
            <a:t>                               Nancy Mesa     </a:t>
          </a:r>
          <a:r>
            <a:rPr lang="en-US" sz="850" b="1" kern="1200" dirty="0"/>
            <a:t>Grant Support Spec. II</a:t>
          </a:r>
          <a:r>
            <a:rPr lang="en-US" sz="850" kern="1200" dirty="0"/>
            <a:t>               Karina Bardales    </a:t>
          </a:r>
          <a:r>
            <a:rPr lang="en-US" sz="850" b="1" kern="1200" dirty="0"/>
            <a:t>Grant Support Spec. II</a:t>
          </a:r>
          <a:r>
            <a:rPr lang="en-US" sz="850" kern="1200" dirty="0"/>
            <a:t>       Elizabeth Hernandez   </a:t>
          </a:r>
          <a:r>
            <a:rPr lang="en-US" sz="850" b="1" kern="1200" dirty="0"/>
            <a:t>Grant Support Spec. II</a:t>
          </a:r>
          <a:r>
            <a:rPr lang="en-US" sz="850" kern="1200" dirty="0"/>
            <a:t>  TL         Ruth Hariston     </a:t>
          </a:r>
          <a:r>
            <a:rPr lang="en-US" sz="850" b="1" kern="1200" dirty="0"/>
            <a:t>Grant Support Spec. II</a:t>
          </a:r>
          <a:r>
            <a:rPr lang="en-US" sz="850" kern="1200" dirty="0"/>
            <a:t>               Maria Aldana</a:t>
          </a:r>
        </a:p>
      </dsp:txBody>
      <dsp:txXfrm>
        <a:off x="6294929" y="3591960"/>
        <a:ext cx="2072681" cy="883142"/>
      </dsp:txXfrm>
    </dsp:sp>
    <dsp:sp modelId="{007961CB-049F-440F-8035-AB620AF27E30}">
      <dsp:nvSpPr>
        <dsp:cNvPr id="0" name=""/>
        <dsp:cNvSpPr/>
      </dsp:nvSpPr>
      <dsp:spPr>
        <a:xfrm>
          <a:off x="2695434" y="1535379"/>
          <a:ext cx="1257143" cy="4657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Ops. Support Specialist I </a:t>
          </a:r>
          <a:r>
            <a:rPr lang="en-US" sz="900" kern="1200" dirty="0"/>
            <a:t>                  </a:t>
          </a:r>
          <a:r>
            <a:rPr lang="en-US" sz="850" kern="1200" dirty="0"/>
            <a:t>Barbetta Hutchinson       Ann Lobasco</a:t>
          </a:r>
        </a:p>
      </dsp:txBody>
      <dsp:txXfrm>
        <a:off x="2695434" y="1535379"/>
        <a:ext cx="1257143" cy="465717"/>
      </dsp:txXfrm>
    </dsp:sp>
    <dsp:sp modelId="{CC0BF45B-C460-4C67-91B7-855BD45095C7}">
      <dsp:nvSpPr>
        <dsp:cNvPr id="0" name=""/>
        <dsp:cNvSpPr/>
      </dsp:nvSpPr>
      <dsp:spPr>
        <a:xfrm>
          <a:off x="4695442" y="1800939"/>
          <a:ext cx="1694125" cy="4395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Assistant Division Director</a:t>
          </a:r>
          <a:r>
            <a:rPr lang="en-US" sz="1200" b="1" kern="1200" dirty="0"/>
            <a:t>            </a:t>
          </a:r>
          <a:r>
            <a:rPr lang="en-US" sz="1100" b="1" kern="1200" dirty="0"/>
            <a:t>Donald Luciano</a:t>
          </a:r>
          <a:endParaRPr lang="en-US" sz="1200" b="1" kern="1200" dirty="0"/>
        </a:p>
      </dsp:txBody>
      <dsp:txXfrm>
        <a:off x="4695442" y="1800939"/>
        <a:ext cx="1694125" cy="439556"/>
      </dsp:txXfrm>
    </dsp:sp>
    <dsp:sp modelId="{6FD190A3-AFDF-4BFC-9C30-298035E23069}">
      <dsp:nvSpPr>
        <dsp:cNvPr id="0" name=""/>
        <dsp:cNvSpPr/>
      </dsp:nvSpPr>
      <dsp:spPr>
        <a:xfrm>
          <a:off x="3672251" y="2807759"/>
          <a:ext cx="1257143" cy="3213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Ops. Support Specialist I </a:t>
          </a:r>
          <a:r>
            <a:rPr lang="en-US" sz="900" kern="1200" dirty="0"/>
            <a:t>                             </a:t>
          </a:r>
          <a:r>
            <a:rPr lang="en-US" sz="900" b="1" kern="1200" dirty="0">
              <a:solidFill>
                <a:srgbClr val="FF0000"/>
              </a:solidFill>
            </a:rPr>
            <a:t>Vacant</a:t>
          </a:r>
        </a:p>
      </dsp:txBody>
      <dsp:txXfrm>
        <a:off x="3672251" y="2807759"/>
        <a:ext cx="1257143" cy="3213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F9917D-5C93-47CB-9556-C224ABE6DEA2}">
      <dsp:nvSpPr>
        <dsp:cNvPr id="0" name=""/>
        <dsp:cNvSpPr/>
      </dsp:nvSpPr>
      <dsp:spPr>
        <a:xfrm>
          <a:off x="4665613" y="1633934"/>
          <a:ext cx="2374414" cy="581565"/>
        </a:xfrm>
        <a:custGeom>
          <a:avLst/>
          <a:gdLst/>
          <a:ahLst/>
          <a:cxnLst/>
          <a:rect l="0" t="0" r="0" b="0"/>
          <a:pathLst>
            <a:path>
              <a:moveTo>
                <a:pt x="0" y="581565"/>
              </a:moveTo>
              <a:lnTo>
                <a:pt x="237441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1C2F1C-8832-4A02-B7B7-795CBAFF3336}">
      <dsp:nvSpPr>
        <dsp:cNvPr id="0" name=""/>
        <dsp:cNvSpPr/>
      </dsp:nvSpPr>
      <dsp:spPr>
        <a:xfrm>
          <a:off x="2713247" y="1133399"/>
          <a:ext cx="1916526" cy="310481"/>
        </a:xfrm>
        <a:custGeom>
          <a:avLst/>
          <a:gdLst/>
          <a:ahLst/>
          <a:cxnLst/>
          <a:rect l="0" t="0" r="0" b="0"/>
          <a:pathLst>
            <a:path>
              <a:moveTo>
                <a:pt x="1916526" y="0"/>
              </a:moveTo>
              <a:lnTo>
                <a:pt x="1916526" y="263893"/>
              </a:lnTo>
              <a:lnTo>
                <a:pt x="0" y="263893"/>
              </a:lnTo>
              <a:lnTo>
                <a:pt x="0" y="3104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DAD6A-DA65-406D-BCE7-30D9FA7F2814}">
      <dsp:nvSpPr>
        <dsp:cNvPr id="0" name=""/>
        <dsp:cNvSpPr/>
      </dsp:nvSpPr>
      <dsp:spPr>
        <a:xfrm>
          <a:off x="6656844" y="3216060"/>
          <a:ext cx="145957" cy="26501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0123"/>
              </a:lnTo>
              <a:lnTo>
                <a:pt x="145957" y="26501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06579D-A285-428B-AE7A-E10BECF83DA1}">
      <dsp:nvSpPr>
        <dsp:cNvPr id="0" name=""/>
        <dsp:cNvSpPr/>
      </dsp:nvSpPr>
      <dsp:spPr>
        <a:xfrm>
          <a:off x="6656844" y="3216060"/>
          <a:ext cx="146902" cy="19797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9725"/>
              </a:lnTo>
              <a:lnTo>
                <a:pt x="146902" y="19797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F6DF5-700A-4F80-8992-E990FB6C38C8}">
      <dsp:nvSpPr>
        <dsp:cNvPr id="0" name=""/>
        <dsp:cNvSpPr/>
      </dsp:nvSpPr>
      <dsp:spPr>
        <a:xfrm>
          <a:off x="6656844" y="3216060"/>
          <a:ext cx="143033" cy="1344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4645"/>
              </a:lnTo>
              <a:lnTo>
                <a:pt x="143033" y="134464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5EBDD3-2634-43E0-97CD-C4ED6B052CC8}">
      <dsp:nvSpPr>
        <dsp:cNvPr id="0" name=""/>
        <dsp:cNvSpPr/>
      </dsp:nvSpPr>
      <dsp:spPr>
        <a:xfrm>
          <a:off x="6656844" y="3216060"/>
          <a:ext cx="142155" cy="874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4133"/>
              </a:lnTo>
              <a:lnTo>
                <a:pt x="142155" y="8741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A590E-DA11-4C9F-89DB-6ADE4C2706A4}">
      <dsp:nvSpPr>
        <dsp:cNvPr id="0" name=""/>
        <dsp:cNvSpPr/>
      </dsp:nvSpPr>
      <dsp:spPr>
        <a:xfrm>
          <a:off x="6656844" y="3216060"/>
          <a:ext cx="141294" cy="508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188"/>
              </a:lnTo>
              <a:lnTo>
                <a:pt x="141294" y="5081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46BEEC-584C-4A68-A8C8-79780B1A8BA4}">
      <dsp:nvSpPr>
        <dsp:cNvPr id="0" name=""/>
        <dsp:cNvSpPr/>
      </dsp:nvSpPr>
      <dsp:spPr>
        <a:xfrm>
          <a:off x="4629773" y="1133399"/>
          <a:ext cx="2743938" cy="1483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7410"/>
              </a:lnTo>
              <a:lnTo>
                <a:pt x="2743938" y="1437410"/>
              </a:lnTo>
              <a:lnTo>
                <a:pt x="2743938" y="14839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17A89-5B97-4FFC-9839-12132C3CE809}">
      <dsp:nvSpPr>
        <dsp:cNvPr id="0" name=""/>
        <dsp:cNvSpPr/>
      </dsp:nvSpPr>
      <dsp:spPr>
        <a:xfrm>
          <a:off x="3983093" y="3273680"/>
          <a:ext cx="215891" cy="978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8754"/>
              </a:lnTo>
              <a:lnTo>
                <a:pt x="215891" y="97875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5452FB-808F-40D6-A1FD-EA053DA5DBC1}">
      <dsp:nvSpPr>
        <dsp:cNvPr id="0" name=""/>
        <dsp:cNvSpPr/>
      </dsp:nvSpPr>
      <dsp:spPr>
        <a:xfrm>
          <a:off x="4580727" y="1133399"/>
          <a:ext cx="91440" cy="1541618"/>
        </a:xfrm>
        <a:custGeom>
          <a:avLst/>
          <a:gdLst/>
          <a:ahLst/>
          <a:cxnLst/>
          <a:rect l="0" t="0" r="0" b="0"/>
          <a:pathLst>
            <a:path>
              <a:moveTo>
                <a:pt x="49046" y="0"/>
              </a:moveTo>
              <a:lnTo>
                <a:pt x="49046" y="1495030"/>
              </a:lnTo>
              <a:lnTo>
                <a:pt x="45720" y="1495030"/>
              </a:lnTo>
              <a:lnTo>
                <a:pt x="45720" y="15416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211B5B-73F3-459F-A530-6B8D4B535EE0}">
      <dsp:nvSpPr>
        <dsp:cNvPr id="0" name=""/>
        <dsp:cNvSpPr/>
      </dsp:nvSpPr>
      <dsp:spPr>
        <a:xfrm>
          <a:off x="1208431" y="3297415"/>
          <a:ext cx="132992" cy="255290"/>
        </a:xfrm>
        <a:custGeom>
          <a:avLst/>
          <a:gdLst/>
          <a:ahLst/>
          <a:cxnLst/>
          <a:rect l="0" t="0" r="0" b="0"/>
          <a:pathLst>
            <a:path>
              <a:moveTo>
                <a:pt x="132992" y="0"/>
              </a:moveTo>
              <a:lnTo>
                <a:pt x="132992" y="255290"/>
              </a:lnTo>
              <a:lnTo>
                <a:pt x="0" y="25529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2BD7F3-D3E6-4221-B63B-48CE65EDBC3B}">
      <dsp:nvSpPr>
        <dsp:cNvPr id="0" name=""/>
        <dsp:cNvSpPr/>
      </dsp:nvSpPr>
      <dsp:spPr>
        <a:xfrm>
          <a:off x="1341424" y="3297415"/>
          <a:ext cx="215656" cy="2709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9278"/>
              </a:lnTo>
              <a:lnTo>
                <a:pt x="215656" y="27092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A0F0E4-97E0-4DA6-9FC2-308D2FAA3ABA}">
      <dsp:nvSpPr>
        <dsp:cNvPr id="0" name=""/>
        <dsp:cNvSpPr/>
      </dsp:nvSpPr>
      <dsp:spPr>
        <a:xfrm>
          <a:off x="1341424" y="3297415"/>
          <a:ext cx="214360" cy="20854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5498"/>
              </a:lnTo>
              <a:lnTo>
                <a:pt x="214360" y="20854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5F6FC7-78BB-4C9B-BD64-7FF30EF8C27B}">
      <dsp:nvSpPr>
        <dsp:cNvPr id="0" name=""/>
        <dsp:cNvSpPr/>
      </dsp:nvSpPr>
      <dsp:spPr>
        <a:xfrm>
          <a:off x="1341424" y="3297415"/>
          <a:ext cx="214023" cy="16455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504"/>
              </a:lnTo>
              <a:lnTo>
                <a:pt x="214023" y="16455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7538B-45E4-475F-8A1D-AB2979E11DDA}">
      <dsp:nvSpPr>
        <dsp:cNvPr id="0" name=""/>
        <dsp:cNvSpPr/>
      </dsp:nvSpPr>
      <dsp:spPr>
        <a:xfrm>
          <a:off x="1341424" y="3297415"/>
          <a:ext cx="216375" cy="1249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438"/>
              </a:lnTo>
              <a:lnTo>
                <a:pt x="216375" y="12494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117D9-907D-47B2-AFED-03CCC2B29E6A}">
      <dsp:nvSpPr>
        <dsp:cNvPr id="0" name=""/>
        <dsp:cNvSpPr/>
      </dsp:nvSpPr>
      <dsp:spPr>
        <a:xfrm>
          <a:off x="1341424" y="3297415"/>
          <a:ext cx="209812" cy="8279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7992"/>
              </a:lnTo>
              <a:lnTo>
                <a:pt x="209812" y="8279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E6BC2B-25C4-424B-98D4-9806D6AAAD11}">
      <dsp:nvSpPr>
        <dsp:cNvPr id="0" name=""/>
        <dsp:cNvSpPr/>
      </dsp:nvSpPr>
      <dsp:spPr>
        <a:xfrm>
          <a:off x="1341424" y="3297415"/>
          <a:ext cx="205207" cy="389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636"/>
              </a:lnTo>
              <a:lnTo>
                <a:pt x="205207" y="3896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22505-2F35-47F6-87DD-6562FD84AADF}">
      <dsp:nvSpPr>
        <dsp:cNvPr id="0" name=""/>
        <dsp:cNvSpPr/>
      </dsp:nvSpPr>
      <dsp:spPr>
        <a:xfrm>
          <a:off x="1341424" y="1133399"/>
          <a:ext cx="3288348" cy="1485189"/>
        </a:xfrm>
        <a:custGeom>
          <a:avLst/>
          <a:gdLst/>
          <a:ahLst/>
          <a:cxnLst/>
          <a:rect l="0" t="0" r="0" b="0"/>
          <a:pathLst>
            <a:path>
              <a:moveTo>
                <a:pt x="3288348" y="0"/>
              </a:moveTo>
              <a:lnTo>
                <a:pt x="3288348" y="1438601"/>
              </a:lnTo>
              <a:lnTo>
                <a:pt x="0" y="1438601"/>
              </a:lnTo>
              <a:lnTo>
                <a:pt x="0" y="14851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01CABE-52B9-43D6-B47F-C75B4A4AC4E2}">
      <dsp:nvSpPr>
        <dsp:cNvPr id="0" name=""/>
        <dsp:cNvSpPr/>
      </dsp:nvSpPr>
      <dsp:spPr>
        <a:xfrm>
          <a:off x="2979167" y="522794"/>
          <a:ext cx="3301210" cy="6106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Community and Human Services</a:t>
          </a:r>
          <a:r>
            <a:rPr lang="en-US" sz="2100" b="1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1350" b="1" kern="1200" dirty="0">
              <a:latin typeface="Arial" panose="020B0604020202020204" pitchFamily="34" charset="0"/>
              <a:cs typeface="Arial" panose="020B0604020202020204" pitchFamily="34" charset="0"/>
            </a:rPr>
            <a:t>Kristi Sonntag  -  Director</a:t>
          </a:r>
          <a:endParaRPr lang="en-US" sz="1350" kern="1200" dirty="0"/>
        </a:p>
      </dsp:txBody>
      <dsp:txXfrm>
        <a:off x="2979167" y="522794"/>
        <a:ext cx="3301210" cy="610604"/>
      </dsp:txXfrm>
    </dsp:sp>
    <dsp:sp modelId="{1EC5BBF0-FF47-4183-A875-1D484E3E1012}">
      <dsp:nvSpPr>
        <dsp:cNvPr id="0" name=""/>
        <dsp:cNvSpPr/>
      </dsp:nvSpPr>
      <dsp:spPr>
        <a:xfrm>
          <a:off x="512992" y="2618588"/>
          <a:ext cx="1656863" cy="6788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FFFF00"/>
              </a:solidFill>
            </a:rPr>
            <a:t>State and Federal Grant Operations</a:t>
          </a:r>
          <a:r>
            <a:rPr lang="en-US" sz="1400" kern="1200" dirty="0"/>
            <a:t>              </a:t>
          </a:r>
          <a:r>
            <a:rPr lang="en-US" sz="1000" b="1" kern="1200" dirty="0"/>
            <a:t>Federal/State Grant Manager</a:t>
          </a:r>
          <a:r>
            <a:rPr lang="en-US" sz="1000" kern="1200" dirty="0"/>
            <a:t>     </a:t>
          </a:r>
          <a:r>
            <a:rPr lang="en-US" sz="1000" b="1" kern="1200" dirty="0">
              <a:solidFill>
                <a:schemeClr val="bg1"/>
              </a:solidFill>
            </a:rPr>
            <a:t>Vanessa Collier</a:t>
          </a:r>
          <a:endParaRPr lang="en-US" sz="1400" b="1" kern="1200" dirty="0">
            <a:solidFill>
              <a:schemeClr val="bg1"/>
            </a:solidFill>
          </a:endParaRPr>
        </a:p>
      </dsp:txBody>
      <dsp:txXfrm>
        <a:off x="512992" y="2618588"/>
        <a:ext cx="1656863" cy="678827"/>
      </dsp:txXfrm>
    </dsp:sp>
    <dsp:sp modelId="{52596479-53D2-44E7-B6B7-35E2A4800565}">
      <dsp:nvSpPr>
        <dsp:cNvPr id="0" name=""/>
        <dsp:cNvSpPr/>
      </dsp:nvSpPr>
      <dsp:spPr>
        <a:xfrm>
          <a:off x="1546631" y="3485122"/>
          <a:ext cx="1583037" cy="4038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>
              <a:solidFill>
                <a:srgbClr val="FFFF00"/>
              </a:solidFill>
            </a:rPr>
            <a:t>                          CDBG </a:t>
          </a:r>
          <a:r>
            <a:rPr lang="en-US" sz="1000" b="1" kern="1200" dirty="0">
              <a:solidFill>
                <a:srgbClr val="FFFF00"/>
              </a:solidFill>
            </a:rPr>
            <a:t> </a:t>
          </a:r>
          <a:r>
            <a:rPr lang="en-US" sz="900" b="1" kern="1200" dirty="0">
              <a:solidFill>
                <a:srgbClr val="FFFF00"/>
              </a:solidFill>
            </a:rPr>
            <a:t>                 </a:t>
          </a:r>
          <a:r>
            <a:rPr lang="en-US" sz="800" b="1" kern="1200" dirty="0">
              <a:solidFill>
                <a:schemeClr val="bg1"/>
              </a:solidFill>
            </a:rPr>
            <a:t>Grant Coordinator I     </a:t>
          </a:r>
          <a:r>
            <a:rPr lang="en-US" sz="800" b="0" kern="1200" dirty="0">
              <a:solidFill>
                <a:schemeClr val="bg1"/>
              </a:solidFill>
            </a:rPr>
            <a:t>Josh Thomas   </a:t>
          </a:r>
          <a:r>
            <a:rPr lang="en-US" sz="800" b="1" kern="1200" dirty="0">
              <a:solidFill>
                <a:schemeClr val="bg1"/>
              </a:solidFill>
            </a:rPr>
            <a:t>Grant Coordinator </a:t>
          </a:r>
          <a:r>
            <a:rPr lang="en-US" sz="800" b="0" kern="1200" dirty="0">
              <a:solidFill>
                <a:schemeClr val="bg1"/>
              </a:solidFill>
            </a:rPr>
            <a:t>I     Zuleyka Garay</a:t>
          </a:r>
        </a:p>
      </dsp:txBody>
      <dsp:txXfrm>
        <a:off x="1546631" y="3485122"/>
        <a:ext cx="1583037" cy="403859"/>
      </dsp:txXfrm>
    </dsp:sp>
    <dsp:sp modelId="{B01636C9-75DB-4402-B722-C6FDD9003F8D}">
      <dsp:nvSpPr>
        <dsp:cNvPr id="0" name=""/>
        <dsp:cNvSpPr/>
      </dsp:nvSpPr>
      <dsp:spPr>
        <a:xfrm>
          <a:off x="1551237" y="3963864"/>
          <a:ext cx="1583037" cy="323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>
              <a:solidFill>
                <a:srgbClr val="FFFF00"/>
              </a:solidFill>
            </a:rPr>
            <a:t>            CDBG-CV / HOME APR           </a:t>
          </a:r>
          <a:r>
            <a:rPr lang="en-US" sz="800" b="1" kern="1200" dirty="0">
              <a:solidFill>
                <a:schemeClr val="bg1"/>
              </a:solidFill>
            </a:rPr>
            <a:t>Grant Coordinator I </a:t>
          </a:r>
          <a:r>
            <a:rPr lang="en-US" sz="800" b="0" kern="1200" dirty="0">
              <a:solidFill>
                <a:schemeClr val="bg1"/>
              </a:solidFill>
            </a:rPr>
            <a:t>       Tracey Smith</a:t>
          </a:r>
          <a:endParaRPr lang="en-US" sz="900" b="0" kern="1200" dirty="0">
            <a:solidFill>
              <a:schemeClr val="bg1"/>
            </a:solidFill>
          </a:endParaRPr>
        </a:p>
      </dsp:txBody>
      <dsp:txXfrm>
        <a:off x="1551237" y="3963864"/>
        <a:ext cx="1583037" cy="323088"/>
      </dsp:txXfrm>
    </dsp:sp>
    <dsp:sp modelId="{894328FD-F76A-423F-882B-F99A822410D1}">
      <dsp:nvSpPr>
        <dsp:cNvPr id="0" name=""/>
        <dsp:cNvSpPr/>
      </dsp:nvSpPr>
      <dsp:spPr>
        <a:xfrm>
          <a:off x="1557799" y="4392390"/>
          <a:ext cx="1583037" cy="308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>
              <a:solidFill>
                <a:srgbClr val="FFFF00"/>
              </a:solidFill>
            </a:rPr>
            <a:t>                    HOME / ESG</a:t>
          </a:r>
          <a:r>
            <a:rPr lang="en-US" sz="900" kern="1200" dirty="0"/>
            <a:t>                  </a:t>
          </a:r>
          <a:r>
            <a:rPr lang="en-US" sz="800" b="1" kern="1200" dirty="0"/>
            <a:t>Grant Coordinator I </a:t>
          </a:r>
          <a:r>
            <a:rPr lang="en-US" sz="800" kern="1200" dirty="0"/>
            <a:t>     Carolyn Noble</a:t>
          </a:r>
          <a:endParaRPr lang="en-US" sz="900" kern="1200" dirty="0"/>
        </a:p>
      </dsp:txBody>
      <dsp:txXfrm>
        <a:off x="1557799" y="4392390"/>
        <a:ext cx="1583037" cy="308928"/>
      </dsp:txXfrm>
    </dsp:sp>
    <dsp:sp modelId="{941A3688-264B-48F9-8BA5-CA10A259CC84}">
      <dsp:nvSpPr>
        <dsp:cNvPr id="0" name=""/>
        <dsp:cNvSpPr/>
      </dsp:nvSpPr>
      <dsp:spPr>
        <a:xfrm>
          <a:off x="1555448" y="4788455"/>
          <a:ext cx="1587585" cy="308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>
              <a:solidFill>
                <a:srgbClr val="FFFF00"/>
              </a:solidFill>
            </a:rPr>
            <a:t>                    OPS Support</a:t>
          </a:r>
          <a:r>
            <a:rPr lang="en-US" sz="900" kern="1200" dirty="0"/>
            <a:t>               </a:t>
          </a:r>
          <a:r>
            <a:rPr lang="en-US" sz="800" b="1" kern="1200" dirty="0"/>
            <a:t>Grant Coordinator I</a:t>
          </a:r>
          <a:r>
            <a:rPr lang="en-US" sz="800" kern="1200" dirty="0"/>
            <a:t>        Parker Smith</a:t>
          </a:r>
          <a:endParaRPr lang="en-US" sz="900" kern="1200" dirty="0"/>
        </a:p>
      </dsp:txBody>
      <dsp:txXfrm>
        <a:off x="1555448" y="4788455"/>
        <a:ext cx="1587585" cy="308928"/>
      </dsp:txXfrm>
    </dsp:sp>
    <dsp:sp modelId="{EF739A5A-20CE-49BD-A948-AC6C80303CDD}">
      <dsp:nvSpPr>
        <dsp:cNvPr id="0" name=""/>
        <dsp:cNvSpPr/>
      </dsp:nvSpPr>
      <dsp:spPr>
        <a:xfrm>
          <a:off x="1555785" y="5202306"/>
          <a:ext cx="1587585" cy="361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>
              <a:solidFill>
                <a:srgbClr val="FFFF00"/>
              </a:solidFill>
            </a:rPr>
            <a:t>                    ESG-CV / ARP</a:t>
          </a:r>
          <a:r>
            <a:rPr lang="en-US" sz="900" kern="1200" dirty="0"/>
            <a:t> </a:t>
          </a:r>
          <a:r>
            <a:rPr lang="en-US" sz="800" kern="1200" dirty="0"/>
            <a:t>                   </a:t>
          </a:r>
          <a:r>
            <a:rPr lang="en-US" sz="800" b="1" kern="1200" dirty="0"/>
            <a:t>Grant Coordinator I</a:t>
          </a:r>
          <a:r>
            <a:rPr lang="en-US" sz="800" kern="1200" dirty="0"/>
            <a:t>          Carrie Kurtz    </a:t>
          </a:r>
          <a:r>
            <a:rPr lang="en-US" sz="800" b="1" kern="1200" dirty="0"/>
            <a:t>Grant Coordinator I</a:t>
          </a:r>
          <a:r>
            <a:rPr lang="en-US" sz="800" kern="1200" dirty="0"/>
            <a:t>          </a:t>
          </a:r>
          <a:r>
            <a:rPr lang="en-US" sz="800" b="1" kern="1200" dirty="0">
              <a:solidFill>
                <a:srgbClr val="FF0000"/>
              </a:solidFill>
            </a:rPr>
            <a:t>Vacant</a:t>
          </a:r>
          <a:endParaRPr lang="en-US" sz="900" b="1" kern="1200" dirty="0">
            <a:solidFill>
              <a:srgbClr val="FF0000"/>
            </a:solidFill>
          </a:endParaRPr>
        </a:p>
      </dsp:txBody>
      <dsp:txXfrm>
        <a:off x="1555785" y="5202306"/>
        <a:ext cx="1587585" cy="361215"/>
      </dsp:txXfrm>
    </dsp:sp>
    <dsp:sp modelId="{534F6A92-C051-44DA-A661-96CF6D276B55}">
      <dsp:nvSpPr>
        <dsp:cNvPr id="0" name=""/>
        <dsp:cNvSpPr/>
      </dsp:nvSpPr>
      <dsp:spPr>
        <a:xfrm>
          <a:off x="1557080" y="5659149"/>
          <a:ext cx="1584173" cy="6950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>
              <a:solidFill>
                <a:srgbClr val="FFFF00"/>
              </a:solidFill>
            </a:rPr>
            <a:t>   HOUSING / SHIP / IMPACT FEE</a:t>
          </a:r>
          <a:r>
            <a:rPr lang="en-US" sz="800" kern="1200" dirty="0"/>
            <a:t>                                   </a:t>
          </a:r>
          <a:r>
            <a:rPr lang="en-US" sz="800" b="1" kern="1200" dirty="0"/>
            <a:t>Grant Supervisor</a:t>
          </a:r>
          <a:r>
            <a:rPr lang="en-US" sz="800" kern="1200" dirty="0"/>
            <a:t>                     </a:t>
          </a:r>
          <a:r>
            <a:rPr lang="en-US" sz="800" b="1" kern="1200" dirty="0">
              <a:solidFill>
                <a:srgbClr val="FF0000"/>
              </a:solidFill>
            </a:rPr>
            <a:t>Vacant</a:t>
          </a:r>
          <a:r>
            <a:rPr lang="en-US" sz="800" kern="1200" dirty="0"/>
            <a:t>           </a:t>
          </a:r>
          <a:r>
            <a:rPr lang="en-US" sz="800" b="1" kern="1200" dirty="0"/>
            <a:t>Sr Grant &amp; Housing Coord.</a:t>
          </a:r>
          <a:r>
            <a:rPr lang="en-US" sz="800" kern="1200" dirty="0"/>
            <a:t>    Lisa Carr    </a:t>
          </a:r>
          <a:r>
            <a:rPr lang="en-US" sz="800" b="1" kern="1200" dirty="0"/>
            <a:t>Grant Coordinator I</a:t>
          </a:r>
          <a:r>
            <a:rPr lang="en-US" sz="800" kern="1200" dirty="0"/>
            <a:t>         Wendy Klopf      </a:t>
          </a:r>
          <a:r>
            <a:rPr lang="en-US" sz="800" b="1" kern="1200" dirty="0"/>
            <a:t>Grant Sup. Spec. II</a:t>
          </a:r>
          <a:r>
            <a:rPr lang="en-US" sz="800" kern="1200" dirty="0"/>
            <a:t>      Michelle Rubbo    </a:t>
          </a:r>
          <a:r>
            <a:rPr lang="en-US" sz="800" b="1" kern="1200" dirty="0"/>
            <a:t>Grant Sup. Spec. I</a:t>
          </a:r>
          <a:r>
            <a:rPr lang="en-US" sz="800" kern="1200" dirty="0"/>
            <a:t>         Mandy Mojica       </a:t>
          </a:r>
          <a:endParaRPr lang="en-US" sz="900" kern="1200" dirty="0"/>
        </a:p>
      </dsp:txBody>
      <dsp:txXfrm>
        <a:off x="1557080" y="5659149"/>
        <a:ext cx="1584173" cy="695090"/>
      </dsp:txXfrm>
    </dsp:sp>
    <dsp:sp modelId="{9B481216-12C6-421A-8523-11560479DBA6}">
      <dsp:nvSpPr>
        <dsp:cNvPr id="0" name=""/>
        <dsp:cNvSpPr/>
      </dsp:nvSpPr>
      <dsp:spPr>
        <a:xfrm>
          <a:off x="210435" y="3380681"/>
          <a:ext cx="997996" cy="3440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Grant Support Spec. II</a:t>
          </a:r>
          <a:r>
            <a:rPr lang="en-US" sz="800" kern="1200" dirty="0"/>
            <a:t>     </a:t>
          </a:r>
          <a:r>
            <a:rPr lang="en-US" sz="800" b="1" kern="1200" dirty="0">
              <a:solidFill>
                <a:srgbClr val="FF0000"/>
              </a:solidFill>
            </a:rPr>
            <a:t>Vacant</a:t>
          </a:r>
        </a:p>
      </dsp:txBody>
      <dsp:txXfrm>
        <a:off x="210435" y="3380681"/>
        <a:ext cx="997996" cy="344049"/>
      </dsp:txXfrm>
    </dsp:sp>
    <dsp:sp modelId="{287E32CE-1DB2-49A1-B8C7-3790D9D42B27}">
      <dsp:nvSpPr>
        <dsp:cNvPr id="0" name=""/>
        <dsp:cNvSpPr/>
      </dsp:nvSpPr>
      <dsp:spPr>
        <a:xfrm>
          <a:off x="3822254" y="2675017"/>
          <a:ext cx="1608385" cy="598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FFFF00"/>
              </a:solidFill>
            </a:rPr>
            <a:t> COVID Disaster Program</a:t>
          </a:r>
          <a:r>
            <a:rPr lang="en-US" sz="1100" kern="1200" dirty="0"/>
            <a:t>   </a:t>
          </a:r>
          <a:r>
            <a:rPr lang="en-US" sz="1000" b="1" kern="1200" dirty="0"/>
            <a:t>Federal/State Grant Manager               Tara Bishop</a:t>
          </a:r>
          <a:endParaRPr lang="en-US" sz="1050" b="1" kern="1200" dirty="0"/>
        </a:p>
      </dsp:txBody>
      <dsp:txXfrm>
        <a:off x="3822254" y="2675017"/>
        <a:ext cx="1608385" cy="598662"/>
      </dsp:txXfrm>
    </dsp:sp>
    <dsp:sp modelId="{A054840D-BCE3-407A-A6C4-72437E1D99BA}">
      <dsp:nvSpPr>
        <dsp:cNvPr id="0" name=""/>
        <dsp:cNvSpPr/>
      </dsp:nvSpPr>
      <dsp:spPr>
        <a:xfrm>
          <a:off x="4198984" y="3665457"/>
          <a:ext cx="1820076" cy="1173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rgbClr val="FFFF00"/>
              </a:solidFill>
            </a:rPr>
            <a:t>       </a:t>
          </a:r>
          <a:r>
            <a:rPr lang="en-US" sz="900" b="1" kern="1200" dirty="0">
              <a:solidFill>
                <a:srgbClr val="FFFF00"/>
              </a:solidFill>
            </a:rPr>
            <a:t>COVID Response:   ERA/Disaster</a:t>
          </a:r>
          <a:r>
            <a:rPr lang="en-US" sz="1000" b="1" kern="1200" dirty="0">
              <a:solidFill>
                <a:srgbClr val="FFFF00"/>
              </a:solidFill>
            </a:rPr>
            <a:t>                                          </a:t>
          </a:r>
          <a:r>
            <a:rPr lang="en-US" sz="800" b="1" kern="1200" dirty="0">
              <a:solidFill>
                <a:schemeClr val="bg1"/>
              </a:solidFill>
            </a:rPr>
            <a:t>Grant Coordinator I</a:t>
          </a:r>
          <a:r>
            <a:rPr lang="en-US" sz="800" b="0" kern="1200" dirty="0">
              <a:solidFill>
                <a:schemeClr val="bg1"/>
              </a:solidFill>
            </a:rPr>
            <a:t>        Jennessee Delgado   </a:t>
          </a:r>
          <a:r>
            <a:rPr lang="en-US" sz="800" b="1" kern="1200" dirty="0">
              <a:solidFill>
                <a:schemeClr val="bg1"/>
              </a:solidFill>
            </a:rPr>
            <a:t>Grant Support Spec. I </a:t>
          </a:r>
          <a:r>
            <a:rPr lang="en-US" sz="800" b="0" kern="1200" dirty="0">
              <a:solidFill>
                <a:schemeClr val="bg1"/>
              </a:solidFill>
            </a:rPr>
            <a:t>         Oliver Glace  </a:t>
          </a:r>
          <a:r>
            <a:rPr lang="en-US" sz="800" b="1" kern="1200" dirty="0">
              <a:solidFill>
                <a:schemeClr val="bg1"/>
              </a:solidFill>
            </a:rPr>
            <a:t>Grant Support Spec. I </a:t>
          </a:r>
          <a:r>
            <a:rPr lang="en-US" sz="800" b="0" kern="1200" dirty="0">
              <a:solidFill>
                <a:schemeClr val="bg1"/>
              </a:solidFill>
            </a:rPr>
            <a:t>         Brian Synder    </a:t>
          </a:r>
          <a:r>
            <a:rPr lang="en-US" sz="800" b="1" kern="1200" dirty="0">
              <a:solidFill>
                <a:schemeClr val="bg1"/>
              </a:solidFill>
            </a:rPr>
            <a:t>Grant Support Spec. I</a:t>
          </a:r>
          <a:r>
            <a:rPr lang="en-US" sz="800" b="0" kern="1200" dirty="0">
              <a:solidFill>
                <a:schemeClr val="bg1"/>
              </a:solidFill>
            </a:rPr>
            <a:t>          Alex Badetto</a:t>
          </a:r>
          <a:r>
            <a:rPr lang="en-US" sz="800" b="1" kern="1200" dirty="0">
              <a:solidFill>
                <a:srgbClr val="FF0000"/>
              </a:solidFill>
            </a:rPr>
            <a:t>       </a:t>
          </a:r>
          <a:r>
            <a:rPr lang="en-US" sz="800" b="1" kern="1200" dirty="0">
              <a:solidFill>
                <a:schemeClr val="bg1"/>
              </a:solidFill>
            </a:rPr>
            <a:t>Grant Support Spec. I</a:t>
          </a:r>
          <a:r>
            <a:rPr lang="en-US" sz="800" b="0" kern="1200" dirty="0">
              <a:solidFill>
                <a:schemeClr val="bg1"/>
              </a:solidFill>
            </a:rPr>
            <a:t>     Maurin Fernandez  </a:t>
          </a:r>
          <a:r>
            <a:rPr lang="en-US" sz="800" b="1" kern="1200" dirty="0">
              <a:solidFill>
                <a:schemeClr val="bg1"/>
              </a:solidFill>
            </a:rPr>
            <a:t>Grant Support Spec. I</a:t>
          </a:r>
          <a:r>
            <a:rPr lang="en-US" sz="800" b="0" kern="1200" dirty="0">
              <a:solidFill>
                <a:schemeClr val="bg1"/>
              </a:solidFill>
            </a:rPr>
            <a:t>          Adrienne Meijer</a:t>
          </a:r>
          <a:r>
            <a:rPr lang="en-US" sz="800" b="1" kern="1200" dirty="0">
              <a:solidFill>
                <a:srgbClr val="FF0000"/>
              </a:solidFill>
            </a:rPr>
            <a:t>  </a:t>
          </a:r>
          <a:r>
            <a:rPr lang="en-US" sz="800" b="0" kern="1200" dirty="0">
              <a:solidFill>
                <a:schemeClr val="bg1"/>
              </a:solidFill>
            </a:rPr>
            <a:t>      </a:t>
          </a:r>
          <a:r>
            <a:rPr lang="en-US" sz="800" b="1" kern="1200" dirty="0">
              <a:solidFill>
                <a:schemeClr val="bg1"/>
              </a:solidFill>
            </a:rPr>
            <a:t>Grant Support Spec. I</a:t>
          </a:r>
          <a:r>
            <a:rPr lang="en-US" sz="800" b="0" kern="1200" dirty="0">
              <a:solidFill>
                <a:schemeClr val="bg1"/>
              </a:solidFill>
            </a:rPr>
            <a:t>          Iveta Wilner      </a:t>
          </a:r>
          <a:r>
            <a:rPr lang="en-US" sz="800" b="1" kern="1200" dirty="0">
              <a:solidFill>
                <a:schemeClr val="bg1"/>
              </a:solidFill>
            </a:rPr>
            <a:t>Grant Support Spec. I</a:t>
          </a:r>
          <a:r>
            <a:rPr lang="en-US" sz="800" b="0" kern="1200" dirty="0">
              <a:solidFill>
                <a:schemeClr val="bg1"/>
              </a:solidFill>
            </a:rPr>
            <a:t>          Evena Mercier     </a:t>
          </a:r>
          <a:r>
            <a:rPr lang="en-US" sz="800" b="1" kern="1200" dirty="0">
              <a:solidFill>
                <a:schemeClr val="bg1"/>
              </a:solidFill>
            </a:rPr>
            <a:t>Grant Support Spec. II</a:t>
          </a:r>
          <a:r>
            <a:rPr lang="en-US" sz="800" b="0" kern="1200" dirty="0">
              <a:solidFill>
                <a:schemeClr val="bg1"/>
              </a:solidFill>
            </a:rPr>
            <a:t>         </a:t>
          </a:r>
          <a:r>
            <a:rPr lang="en-US" sz="800" b="1" kern="1200" dirty="0">
              <a:solidFill>
                <a:srgbClr val="FF0000"/>
              </a:solidFill>
            </a:rPr>
            <a:t>Vacant</a:t>
          </a:r>
          <a:r>
            <a:rPr lang="en-US" sz="800" b="0" kern="1200" dirty="0">
              <a:solidFill>
                <a:schemeClr val="bg1"/>
              </a:solidFill>
            </a:rPr>
            <a:t>      </a:t>
          </a:r>
        </a:p>
      </dsp:txBody>
      <dsp:txXfrm>
        <a:off x="4198984" y="3665457"/>
        <a:ext cx="1820076" cy="1173954"/>
      </dsp:txXfrm>
    </dsp:sp>
    <dsp:sp modelId="{47A4D6B3-E5BD-4529-8B13-422A03BCD6EF}">
      <dsp:nvSpPr>
        <dsp:cNvPr id="0" name=""/>
        <dsp:cNvSpPr/>
      </dsp:nvSpPr>
      <dsp:spPr>
        <a:xfrm>
          <a:off x="6477627" y="2617397"/>
          <a:ext cx="1792168" cy="598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FFFF00"/>
              </a:solidFill>
            </a:rPr>
            <a:t>Social, Senior, &amp; Nutrition Management</a:t>
          </a:r>
          <a:r>
            <a:rPr lang="en-US" sz="1200" b="1" kern="1200" dirty="0">
              <a:solidFill>
                <a:srgbClr val="FFFF00"/>
              </a:solidFill>
            </a:rPr>
            <a:t>                             </a:t>
          </a:r>
          <a:r>
            <a:rPr lang="en-US" sz="950" b="1" kern="1200" dirty="0">
              <a:solidFill>
                <a:schemeClr val="bg1"/>
              </a:solidFill>
            </a:rPr>
            <a:t>Social, Senior, &amp; Nutrition Manager</a:t>
          </a:r>
          <a:r>
            <a:rPr lang="en-US" sz="1000" b="1" kern="1200" dirty="0">
              <a:solidFill>
                <a:schemeClr val="bg1"/>
              </a:solidFill>
            </a:rPr>
            <a:t>  Tami Bailey</a:t>
          </a:r>
        </a:p>
      </dsp:txBody>
      <dsp:txXfrm>
        <a:off x="6477627" y="2617397"/>
        <a:ext cx="1792168" cy="598662"/>
      </dsp:txXfrm>
    </dsp:sp>
    <dsp:sp modelId="{66E8AB48-DCF8-4145-B58C-715E53222C82}">
      <dsp:nvSpPr>
        <dsp:cNvPr id="0" name=""/>
        <dsp:cNvSpPr/>
      </dsp:nvSpPr>
      <dsp:spPr>
        <a:xfrm>
          <a:off x="6798139" y="3588791"/>
          <a:ext cx="1587718" cy="2709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rgbClr val="FFFF00"/>
              </a:solidFill>
            </a:rPr>
            <a:t>                  </a:t>
          </a:r>
          <a:r>
            <a:rPr lang="en-US" sz="900" b="1" kern="1200" dirty="0">
              <a:solidFill>
                <a:srgbClr val="FFFF00"/>
              </a:solidFill>
            </a:rPr>
            <a:t>RSVP Program</a:t>
          </a:r>
          <a:r>
            <a:rPr lang="en-US" sz="900" kern="1200" dirty="0"/>
            <a:t>             </a:t>
          </a:r>
          <a:r>
            <a:rPr lang="en-US" sz="800" b="1" kern="1200" dirty="0"/>
            <a:t>Volunteer Director</a:t>
          </a:r>
          <a:r>
            <a:rPr lang="en-US" sz="800" kern="1200" dirty="0"/>
            <a:t>              </a:t>
          </a:r>
          <a:r>
            <a:rPr lang="en-US" sz="800" b="1" kern="1200" dirty="0">
              <a:solidFill>
                <a:srgbClr val="FF0000"/>
              </a:solidFill>
            </a:rPr>
            <a:t>Vacant</a:t>
          </a:r>
        </a:p>
      </dsp:txBody>
      <dsp:txXfrm>
        <a:off x="6798139" y="3588791"/>
        <a:ext cx="1587718" cy="270912"/>
      </dsp:txXfrm>
    </dsp:sp>
    <dsp:sp modelId="{9455379A-BF37-4830-A807-9781981F384F}">
      <dsp:nvSpPr>
        <dsp:cNvPr id="0" name=""/>
        <dsp:cNvSpPr/>
      </dsp:nvSpPr>
      <dsp:spPr>
        <a:xfrm>
          <a:off x="6798999" y="3954737"/>
          <a:ext cx="1583037" cy="2709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rgbClr val="FFFF00"/>
              </a:solidFill>
            </a:rPr>
            <a:t>                  </a:t>
          </a:r>
          <a:r>
            <a:rPr lang="en-US" sz="900" b="1" kern="1200" dirty="0">
              <a:solidFill>
                <a:srgbClr val="FFFF00"/>
              </a:solidFill>
            </a:rPr>
            <a:t>Social Services</a:t>
          </a:r>
          <a:r>
            <a:rPr lang="en-US" sz="900" kern="1200" dirty="0"/>
            <a:t> </a:t>
          </a:r>
          <a:r>
            <a:rPr lang="en-US" sz="1000" kern="1200" dirty="0"/>
            <a:t>                </a:t>
          </a:r>
          <a:r>
            <a:rPr lang="en-US" sz="800" b="1" kern="1200" dirty="0"/>
            <a:t>Case Manager</a:t>
          </a:r>
          <a:r>
            <a:rPr lang="en-US" sz="800" kern="1200" dirty="0"/>
            <a:t>         Marco Chouinard</a:t>
          </a:r>
          <a:endParaRPr lang="en-US" sz="850" kern="1200" dirty="0"/>
        </a:p>
      </dsp:txBody>
      <dsp:txXfrm>
        <a:off x="6798999" y="3954737"/>
        <a:ext cx="1583037" cy="270912"/>
      </dsp:txXfrm>
    </dsp:sp>
    <dsp:sp modelId="{9C68F16A-2CA2-408C-9865-BEC4DF156EE1}">
      <dsp:nvSpPr>
        <dsp:cNvPr id="0" name=""/>
        <dsp:cNvSpPr/>
      </dsp:nvSpPr>
      <dsp:spPr>
        <a:xfrm>
          <a:off x="6799878" y="4334945"/>
          <a:ext cx="1583037" cy="4515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>
              <a:solidFill>
                <a:srgbClr val="FFFF00"/>
              </a:solidFill>
            </a:rPr>
            <a:t>  Drug Court / Bridges / CJMHSA  / Data Collaborative</a:t>
          </a:r>
          <a:r>
            <a:rPr lang="en-US" sz="1000" kern="1200" dirty="0"/>
            <a:t> </a:t>
          </a:r>
          <a:r>
            <a:rPr lang="en-US" sz="1050" kern="1200" dirty="0"/>
            <a:t>                               </a:t>
          </a:r>
          <a:r>
            <a:rPr lang="en-US" sz="800" b="1" kern="1200" dirty="0"/>
            <a:t>Grant Coordinator I</a:t>
          </a:r>
          <a:r>
            <a:rPr lang="en-US" sz="800" kern="1200" dirty="0"/>
            <a:t>          Lori Blanco       </a:t>
          </a:r>
          <a:endParaRPr lang="en-US" sz="850" kern="1200" dirty="0"/>
        </a:p>
      </dsp:txBody>
      <dsp:txXfrm>
        <a:off x="6799878" y="4334945"/>
        <a:ext cx="1583037" cy="451520"/>
      </dsp:txXfrm>
    </dsp:sp>
    <dsp:sp modelId="{6078FF3F-2958-4B00-ACEE-04D2C693E82D}">
      <dsp:nvSpPr>
        <dsp:cNvPr id="0" name=""/>
        <dsp:cNvSpPr/>
      </dsp:nvSpPr>
      <dsp:spPr>
        <a:xfrm>
          <a:off x="6803747" y="4879721"/>
          <a:ext cx="1591964" cy="632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rgbClr val="FFFF00"/>
              </a:solidFill>
            </a:rPr>
            <a:t>             </a:t>
          </a:r>
          <a:r>
            <a:rPr lang="en-US" sz="900" b="1" kern="1200" dirty="0">
              <a:solidFill>
                <a:srgbClr val="FFFF00"/>
              </a:solidFill>
            </a:rPr>
            <a:t>Services for Seniors</a:t>
          </a:r>
          <a:r>
            <a:rPr lang="en-US" sz="900" kern="1200" dirty="0"/>
            <a:t> </a:t>
          </a:r>
          <a:r>
            <a:rPr lang="en-US" sz="1000" kern="1200" dirty="0"/>
            <a:t>              </a:t>
          </a:r>
          <a:r>
            <a:rPr lang="en-US" sz="800" b="1" kern="1200" dirty="0"/>
            <a:t>Grant Coordinator I </a:t>
          </a:r>
          <a:r>
            <a:rPr lang="en-US" sz="800" kern="1200" dirty="0"/>
            <a:t>    </a:t>
          </a:r>
          <a:r>
            <a:rPr lang="en-US" sz="800" b="1" kern="1200" dirty="0">
              <a:solidFill>
                <a:srgbClr val="FF0000"/>
              </a:solidFill>
            </a:rPr>
            <a:t>Vacant</a:t>
          </a:r>
          <a:r>
            <a:rPr lang="en-US" sz="800" kern="1200" dirty="0"/>
            <a:t>       </a:t>
          </a:r>
          <a:r>
            <a:rPr lang="en-US" sz="800" b="1" kern="1200" dirty="0"/>
            <a:t>Case Manager</a:t>
          </a:r>
          <a:r>
            <a:rPr lang="en-US" sz="800" kern="1200" dirty="0"/>
            <a:t>               </a:t>
          </a:r>
          <a:r>
            <a:rPr lang="en-US" sz="800" b="1" kern="1200" dirty="0">
              <a:solidFill>
                <a:srgbClr val="FF0000"/>
              </a:solidFill>
            </a:rPr>
            <a:t>Vacant       </a:t>
          </a:r>
          <a:r>
            <a:rPr lang="en-US" sz="800" b="1" kern="1200" dirty="0"/>
            <a:t>Case Manager</a:t>
          </a:r>
          <a:r>
            <a:rPr lang="en-US" sz="800" kern="1200" dirty="0"/>
            <a:t>             Carlton Bronson     </a:t>
          </a:r>
          <a:r>
            <a:rPr lang="en-US" sz="800" b="1" kern="1200" dirty="0"/>
            <a:t>Case Manager</a:t>
          </a:r>
          <a:r>
            <a:rPr lang="en-US" sz="800" kern="1200" dirty="0"/>
            <a:t>               Ivonne Garcia</a:t>
          </a:r>
          <a:endParaRPr lang="en-US" sz="850" kern="1200" dirty="0"/>
        </a:p>
      </dsp:txBody>
      <dsp:txXfrm>
        <a:off x="6803747" y="4879721"/>
        <a:ext cx="1591964" cy="632128"/>
      </dsp:txXfrm>
    </dsp:sp>
    <dsp:sp modelId="{06D4FF7A-4B0F-44BB-9F1C-1B11D8C90306}">
      <dsp:nvSpPr>
        <dsp:cNvPr id="0" name=""/>
        <dsp:cNvSpPr/>
      </dsp:nvSpPr>
      <dsp:spPr>
        <a:xfrm>
          <a:off x="6802802" y="5595270"/>
          <a:ext cx="1591055" cy="5418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>
              <a:solidFill>
                <a:srgbClr val="FFFF00"/>
              </a:solidFill>
            </a:rPr>
            <a:t>                Nutrition Program</a:t>
          </a:r>
          <a:r>
            <a:rPr lang="en-US" sz="900" kern="1200" dirty="0"/>
            <a:t>           </a:t>
          </a:r>
          <a:r>
            <a:rPr lang="en-US" sz="800" b="1" kern="1200" dirty="0"/>
            <a:t>Prog. Manager I</a:t>
          </a:r>
          <a:r>
            <a:rPr lang="en-US" sz="800" kern="1200" dirty="0"/>
            <a:t>    Danielle Mordante   </a:t>
          </a:r>
          <a:r>
            <a:rPr lang="en-US" sz="800" b="1" kern="1200" dirty="0"/>
            <a:t>Case Manager Ast.  </a:t>
          </a:r>
          <a:r>
            <a:rPr lang="en-US" sz="800" kern="1200" dirty="0"/>
            <a:t>Dhanya Guiterrez   </a:t>
          </a:r>
          <a:r>
            <a:rPr lang="en-US" sz="800" b="1" kern="1200" dirty="0"/>
            <a:t>Meal Site Coord.</a:t>
          </a:r>
          <a:r>
            <a:rPr lang="en-US" sz="800" kern="1200" dirty="0"/>
            <a:t>       Anita Silva      </a:t>
          </a:r>
          <a:endParaRPr lang="en-US" sz="850" kern="1200" dirty="0"/>
        </a:p>
      </dsp:txBody>
      <dsp:txXfrm>
        <a:off x="6802802" y="5595270"/>
        <a:ext cx="1591055" cy="541825"/>
      </dsp:txXfrm>
    </dsp:sp>
    <dsp:sp modelId="{DF211E11-EAB9-4323-A128-D496974FDDD2}">
      <dsp:nvSpPr>
        <dsp:cNvPr id="0" name=""/>
        <dsp:cNvSpPr/>
      </dsp:nvSpPr>
      <dsp:spPr>
        <a:xfrm>
          <a:off x="2238057" y="1443880"/>
          <a:ext cx="950378" cy="435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Ops. Support Spec. I </a:t>
          </a:r>
          <a:r>
            <a:rPr lang="en-US" sz="800" kern="1200" dirty="0"/>
            <a:t>                  Barbetta Hutchinson Ann Lobasco</a:t>
          </a:r>
        </a:p>
      </dsp:txBody>
      <dsp:txXfrm>
        <a:off x="2238057" y="1443880"/>
        <a:ext cx="950378" cy="435503"/>
      </dsp:txXfrm>
    </dsp:sp>
    <dsp:sp modelId="{9A02319E-F157-4B4D-8672-DA935E57C61C}">
      <dsp:nvSpPr>
        <dsp:cNvPr id="0" name=""/>
        <dsp:cNvSpPr/>
      </dsp:nvSpPr>
      <dsp:spPr>
        <a:xfrm>
          <a:off x="3894435" y="1628066"/>
          <a:ext cx="1542355" cy="5874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Assistant Division Director</a:t>
          </a:r>
          <a:r>
            <a:rPr lang="en-US" sz="1350" b="1" kern="1200" dirty="0"/>
            <a:t> </a:t>
          </a:r>
          <a:r>
            <a:rPr lang="en-US" sz="1600" b="1" kern="1200" dirty="0"/>
            <a:t>            </a:t>
          </a:r>
          <a:r>
            <a:rPr lang="en-US" sz="1200" b="1" kern="1200" dirty="0"/>
            <a:t>Donald Luciano</a:t>
          </a:r>
          <a:endParaRPr lang="en-US" sz="1300" kern="1200" dirty="0"/>
        </a:p>
      </dsp:txBody>
      <dsp:txXfrm>
        <a:off x="3894435" y="1628066"/>
        <a:ext cx="1542355" cy="587432"/>
      </dsp:txXfrm>
    </dsp:sp>
    <dsp:sp modelId="{E7F540A4-77C8-40AA-B4DA-EC5652097221}">
      <dsp:nvSpPr>
        <dsp:cNvPr id="0" name=""/>
        <dsp:cNvSpPr/>
      </dsp:nvSpPr>
      <dsp:spPr>
        <a:xfrm>
          <a:off x="7040027" y="1471387"/>
          <a:ext cx="951146" cy="3250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Ops. Sup. Spec. I  TL </a:t>
          </a:r>
          <a:r>
            <a:rPr lang="en-US" sz="800" kern="1200" dirty="0"/>
            <a:t> </a:t>
          </a:r>
          <a:r>
            <a:rPr lang="en-US" sz="800" b="1" kern="1200" dirty="0">
              <a:solidFill>
                <a:srgbClr val="FF0000"/>
              </a:solidFill>
            </a:rPr>
            <a:t>Vacant</a:t>
          </a:r>
        </a:p>
      </dsp:txBody>
      <dsp:txXfrm>
        <a:off x="7040027" y="1471387"/>
        <a:ext cx="951146" cy="3250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6082CD-915E-40F3-AC10-9F1F2D3F8B41}">
      <dsp:nvSpPr>
        <dsp:cNvPr id="0" name=""/>
        <dsp:cNvSpPr/>
      </dsp:nvSpPr>
      <dsp:spPr>
        <a:xfrm>
          <a:off x="7084574" y="2619991"/>
          <a:ext cx="135179" cy="21633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3330"/>
              </a:lnTo>
              <a:lnTo>
                <a:pt x="135179" y="21633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7C17B-B2BC-49F5-982B-9B4502361C08}">
      <dsp:nvSpPr>
        <dsp:cNvPr id="0" name=""/>
        <dsp:cNvSpPr/>
      </dsp:nvSpPr>
      <dsp:spPr>
        <a:xfrm>
          <a:off x="7084574" y="2619991"/>
          <a:ext cx="119849" cy="325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622"/>
              </a:lnTo>
              <a:lnTo>
                <a:pt x="119849" y="3256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0578A-D4E3-4E1B-B607-1753B7A86451}">
      <dsp:nvSpPr>
        <dsp:cNvPr id="0" name=""/>
        <dsp:cNvSpPr/>
      </dsp:nvSpPr>
      <dsp:spPr>
        <a:xfrm>
          <a:off x="7084574" y="2619991"/>
          <a:ext cx="144001" cy="1101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1435"/>
              </a:lnTo>
              <a:lnTo>
                <a:pt x="144001" y="11014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47E87-E4DF-42BF-B9A8-6C1C3EB5F321}">
      <dsp:nvSpPr>
        <dsp:cNvPr id="0" name=""/>
        <dsp:cNvSpPr/>
      </dsp:nvSpPr>
      <dsp:spPr>
        <a:xfrm>
          <a:off x="4672558" y="1251180"/>
          <a:ext cx="3078930" cy="773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4253"/>
              </a:lnTo>
              <a:lnTo>
                <a:pt x="3078930" y="734253"/>
              </a:lnTo>
              <a:lnTo>
                <a:pt x="3078930" y="7737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220B66-16AC-4249-8CC6-A573584C8DBE}">
      <dsp:nvSpPr>
        <dsp:cNvPr id="0" name=""/>
        <dsp:cNvSpPr/>
      </dsp:nvSpPr>
      <dsp:spPr>
        <a:xfrm>
          <a:off x="4844622" y="2609746"/>
          <a:ext cx="111930" cy="596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6673"/>
              </a:lnTo>
              <a:lnTo>
                <a:pt x="111930" y="5966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00CA59-C657-4FE6-B4F1-E012250BB553}">
      <dsp:nvSpPr>
        <dsp:cNvPr id="0" name=""/>
        <dsp:cNvSpPr/>
      </dsp:nvSpPr>
      <dsp:spPr>
        <a:xfrm>
          <a:off x="4672558" y="1251180"/>
          <a:ext cx="943564" cy="773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3866"/>
              </a:lnTo>
              <a:lnTo>
                <a:pt x="943564" y="733866"/>
              </a:lnTo>
              <a:lnTo>
                <a:pt x="943564" y="773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630B57-F6CC-4F0A-B8D2-70DF730A8736}">
      <dsp:nvSpPr>
        <dsp:cNvPr id="0" name=""/>
        <dsp:cNvSpPr/>
      </dsp:nvSpPr>
      <dsp:spPr>
        <a:xfrm>
          <a:off x="2883571" y="2609746"/>
          <a:ext cx="116008" cy="609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9762"/>
              </a:lnTo>
              <a:lnTo>
                <a:pt x="116008" y="6097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14358-D5B0-4675-86ED-189F3153AFD9}">
      <dsp:nvSpPr>
        <dsp:cNvPr id="0" name=""/>
        <dsp:cNvSpPr/>
      </dsp:nvSpPr>
      <dsp:spPr>
        <a:xfrm>
          <a:off x="3493806" y="1251180"/>
          <a:ext cx="1178751" cy="773348"/>
        </a:xfrm>
        <a:custGeom>
          <a:avLst/>
          <a:gdLst/>
          <a:ahLst/>
          <a:cxnLst/>
          <a:rect l="0" t="0" r="0" b="0"/>
          <a:pathLst>
            <a:path>
              <a:moveTo>
                <a:pt x="1178751" y="0"/>
              </a:moveTo>
              <a:lnTo>
                <a:pt x="1178751" y="733866"/>
              </a:lnTo>
              <a:lnTo>
                <a:pt x="0" y="733866"/>
              </a:lnTo>
              <a:lnTo>
                <a:pt x="0" y="773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16F370-BA58-4B3B-9B3F-47C51B6CB4AE}">
      <dsp:nvSpPr>
        <dsp:cNvPr id="0" name=""/>
        <dsp:cNvSpPr/>
      </dsp:nvSpPr>
      <dsp:spPr>
        <a:xfrm>
          <a:off x="593355" y="2609748"/>
          <a:ext cx="153023" cy="3066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66658"/>
              </a:lnTo>
              <a:lnTo>
                <a:pt x="153023" y="30666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42E98D-0B34-459C-9B3C-3DA691BD6C44}">
      <dsp:nvSpPr>
        <dsp:cNvPr id="0" name=""/>
        <dsp:cNvSpPr/>
      </dsp:nvSpPr>
      <dsp:spPr>
        <a:xfrm>
          <a:off x="593355" y="2609748"/>
          <a:ext cx="165213" cy="23889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8985"/>
              </a:lnTo>
              <a:lnTo>
                <a:pt x="165213" y="23889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9BEB67-4F5D-40C3-83A0-A8AB956265D0}">
      <dsp:nvSpPr>
        <dsp:cNvPr id="0" name=""/>
        <dsp:cNvSpPr/>
      </dsp:nvSpPr>
      <dsp:spPr>
        <a:xfrm>
          <a:off x="593355" y="2609748"/>
          <a:ext cx="166462" cy="16396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618"/>
              </a:lnTo>
              <a:lnTo>
                <a:pt x="166462" y="16396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E79AA2-C93F-4C18-99E8-1FD6CEED6C06}">
      <dsp:nvSpPr>
        <dsp:cNvPr id="0" name=""/>
        <dsp:cNvSpPr/>
      </dsp:nvSpPr>
      <dsp:spPr>
        <a:xfrm>
          <a:off x="593355" y="2609748"/>
          <a:ext cx="181732" cy="920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0766"/>
              </a:lnTo>
              <a:lnTo>
                <a:pt x="181732" y="9207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5781D0-E12B-4819-8B91-36757141ADA6}">
      <dsp:nvSpPr>
        <dsp:cNvPr id="0" name=""/>
        <dsp:cNvSpPr/>
      </dsp:nvSpPr>
      <dsp:spPr>
        <a:xfrm>
          <a:off x="593355" y="2609748"/>
          <a:ext cx="175325" cy="357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240"/>
              </a:lnTo>
              <a:lnTo>
                <a:pt x="175325" y="3572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954397-7B85-44A3-A298-CF69F900C774}">
      <dsp:nvSpPr>
        <dsp:cNvPr id="0" name=""/>
        <dsp:cNvSpPr/>
      </dsp:nvSpPr>
      <dsp:spPr>
        <a:xfrm>
          <a:off x="1272415" y="1251180"/>
          <a:ext cx="3400142" cy="773350"/>
        </a:xfrm>
        <a:custGeom>
          <a:avLst/>
          <a:gdLst/>
          <a:ahLst/>
          <a:cxnLst/>
          <a:rect l="0" t="0" r="0" b="0"/>
          <a:pathLst>
            <a:path>
              <a:moveTo>
                <a:pt x="3400142" y="0"/>
              </a:moveTo>
              <a:lnTo>
                <a:pt x="3400142" y="733868"/>
              </a:lnTo>
              <a:lnTo>
                <a:pt x="0" y="733868"/>
              </a:lnTo>
              <a:lnTo>
                <a:pt x="0" y="7733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468091-0B0B-47B9-AB80-680195A55DB6}">
      <dsp:nvSpPr>
        <dsp:cNvPr id="0" name=""/>
        <dsp:cNvSpPr/>
      </dsp:nvSpPr>
      <dsp:spPr>
        <a:xfrm>
          <a:off x="2607964" y="1251180"/>
          <a:ext cx="2064593" cy="290775"/>
        </a:xfrm>
        <a:custGeom>
          <a:avLst/>
          <a:gdLst/>
          <a:ahLst/>
          <a:cxnLst/>
          <a:rect l="0" t="0" r="0" b="0"/>
          <a:pathLst>
            <a:path>
              <a:moveTo>
                <a:pt x="2064593" y="0"/>
              </a:moveTo>
              <a:lnTo>
                <a:pt x="2064593" y="251292"/>
              </a:lnTo>
              <a:lnTo>
                <a:pt x="0" y="251292"/>
              </a:lnTo>
              <a:lnTo>
                <a:pt x="0" y="2907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06382-7C1B-443C-990C-A13A64FC03C9}">
      <dsp:nvSpPr>
        <dsp:cNvPr id="0" name=""/>
        <dsp:cNvSpPr/>
      </dsp:nvSpPr>
      <dsp:spPr>
        <a:xfrm>
          <a:off x="3216226" y="617338"/>
          <a:ext cx="2912663" cy="633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Domestic Animal Services  </a:t>
          </a:r>
          <a:r>
            <a:rPr lang="en-US" sz="1350" b="1" kern="1200" dirty="0">
              <a:latin typeface="Arial" panose="020B0604020202020204" pitchFamily="34" charset="0"/>
              <a:cs typeface="Arial" panose="020B0604020202020204" pitchFamily="34" charset="0"/>
            </a:rPr>
            <a:t>Marcy Perry  -  Director</a:t>
          </a:r>
        </a:p>
      </dsp:txBody>
      <dsp:txXfrm>
        <a:off x="3216226" y="617338"/>
        <a:ext cx="2912663" cy="633842"/>
      </dsp:txXfrm>
    </dsp:sp>
    <dsp:sp modelId="{D3E16B49-BFA9-403A-A651-0E473BAC9063}">
      <dsp:nvSpPr>
        <dsp:cNvPr id="0" name=""/>
        <dsp:cNvSpPr/>
      </dsp:nvSpPr>
      <dsp:spPr>
        <a:xfrm>
          <a:off x="1896407" y="1541956"/>
          <a:ext cx="1423113" cy="326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Admin Support Specialist II  </a:t>
          </a:r>
          <a:r>
            <a:rPr lang="en-US" sz="800" kern="1200" dirty="0"/>
            <a:t>Cindy Delgado</a:t>
          </a:r>
          <a:endParaRPr lang="en-US" sz="1000" kern="1200" dirty="0"/>
        </a:p>
      </dsp:txBody>
      <dsp:txXfrm>
        <a:off x="1896407" y="1541956"/>
        <a:ext cx="1423113" cy="326557"/>
      </dsp:txXfrm>
    </dsp:sp>
    <dsp:sp modelId="{DCFFAFD1-6028-4FEB-9AE3-72B0F4831BB8}">
      <dsp:nvSpPr>
        <dsp:cNvPr id="0" name=""/>
        <dsp:cNvSpPr/>
      </dsp:nvSpPr>
      <dsp:spPr>
        <a:xfrm>
          <a:off x="423591" y="2024531"/>
          <a:ext cx="1697648" cy="585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Shelter Operations</a:t>
          </a:r>
          <a:r>
            <a:rPr lang="en-US" sz="1000" kern="1200" dirty="0"/>
            <a:t>               </a:t>
          </a:r>
          <a:r>
            <a:rPr lang="en-US" sz="900" b="1" kern="1200" dirty="0"/>
            <a:t>Shelter Operations Manager</a:t>
          </a:r>
          <a:r>
            <a:rPr lang="en-US" sz="1050" kern="1200" dirty="0"/>
            <a:t>     </a:t>
          </a:r>
          <a:r>
            <a:rPr lang="en-US" sz="900" b="1" kern="1200" dirty="0"/>
            <a:t>Kellie Carroll</a:t>
          </a:r>
          <a:endParaRPr lang="en-US" sz="1000" b="1" kern="1200" dirty="0"/>
        </a:p>
      </dsp:txBody>
      <dsp:txXfrm>
        <a:off x="423591" y="2024531"/>
        <a:ext cx="1697648" cy="585216"/>
      </dsp:txXfrm>
    </dsp:sp>
    <dsp:sp modelId="{09B69690-6D06-4AB4-847B-0A8FC246ED39}">
      <dsp:nvSpPr>
        <dsp:cNvPr id="0" name=""/>
        <dsp:cNvSpPr/>
      </dsp:nvSpPr>
      <dsp:spPr>
        <a:xfrm>
          <a:off x="768680" y="2832286"/>
          <a:ext cx="1548235" cy="2694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Customer Service Specialist </a:t>
          </a:r>
          <a:r>
            <a:rPr lang="en-US" sz="900" kern="1200" dirty="0"/>
            <a:t>II </a:t>
          </a:r>
          <a:r>
            <a:rPr lang="en-US" sz="800" kern="1200" dirty="0"/>
            <a:t>Tania Santos</a:t>
          </a:r>
          <a:endParaRPr lang="en-US" sz="900" kern="1200" dirty="0"/>
        </a:p>
      </dsp:txBody>
      <dsp:txXfrm>
        <a:off x="768680" y="2832286"/>
        <a:ext cx="1548235" cy="269403"/>
      </dsp:txXfrm>
    </dsp:sp>
    <dsp:sp modelId="{A1B42E10-1E69-4A75-A08E-DB14934936DF}">
      <dsp:nvSpPr>
        <dsp:cNvPr id="0" name=""/>
        <dsp:cNvSpPr/>
      </dsp:nvSpPr>
      <dsp:spPr>
        <a:xfrm>
          <a:off x="775088" y="3227116"/>
          <a:ext cx="1847087" cy="6067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1" kern="1200" dirty="0">
              <a:solidFill>
                <a:srgbClr val="FFFF00"/>
              </a:solidFill>
            </a:rPr>
            <a:t>       </a:t>
          </a:r>
          <a:r>
            <a:rPr lang="en-US" sz="1000" b="1" kern="1200" dirty="0">
              <a:solidFill>
                <a:srgbClr val="FFFF00"/>
              </a:solidFill>
            </a:rPr>
            <a:t>Shelter Operations Team </a:t>
          </a:r>
          <a:r>
            <a:rPr lang="en-US" sz="1000" b="1" u="none" kern="1200" dirty="0">
              <a:solidFill>
                <a:srgbClr val="FFFF00"/>
              </a:solidFill>
            </a:rPr>
            <a:t>A</a:t>
          </a:r>
          <a:r>
            <a:rPr lang="en-US" sz="1050" u="none" kern="1200" dirty="0"/>
            <a:t> </a:t>
          </a:r>
          <a:r>
            <a:rPr lang="en-US" sz="900" kern="1200" dirty="0"/>
            <a:t>              </a:t>
          </a:r>
          <a:r>
            <a:rPr lang="en-US" sz="800" b="1" kern="1200" dirty="0"/>
            <a:t>Animal Care Spec. II           </a:t>
          </a:r>
          <a:r>
            <a:rPr lang="en-US" sz="800" kern="1200" dirty="0"/>
            <a:t>Alexand Davis </a:t>
          </a:r>
          <a:r>
            <a:rPr lang="en-US" sz="800" b="1" kern="1200" dirty="0"/>
            <a:t>Animal Care Spec. I</a:t>
          </a:r>
          <a:r>
            <a:rPr lang="en-US" sz="800" kern="1200" dirty="0"/>
            <a:t>            Jordan Palmer </a:t>
          </a:r>
          <a:r>
            <a:rPr lang="en-US" sz="800" b="1" kern="1200" dirty="0"/>
            <a:t>Animal Care Spec. I                   </a:t>
          </a:r>
          <a:r>
            <a:rPr lang="en-US" sz="800" b="1" kern="1200" dirty="0">
              <a:solidFill>
                <a:srgbClr val="FF0000"/>
              </a:solidFill>
            </a:rPr>
            <a:t>Vacant</a:t>
          </a:r>
          <a:endParaRPr lang="en-US" sz="900" kern="1200" dirty="0"/>
        </a:p>
      </dsp:txBody>
      <dsp:txXfrm>
        <a:off x="775088" y="3227116"/>
        <a:ext cx="1847087" cy="606796"/>
      </dsp:txXfrm>
    </dsp:sp>
    <dsp:sp modelId="{139563BC-F214-4FBC-8719-52BC39093FB5}">
      <dsp:nvSpPr>
        <dsp:cNvPr id="0" name=""/>
        <dsp:cNvSpPr/>
      </dsp:nvSpPr>
      <dsp:spPr>
        <a:xfrm>
          <a:off x="759818" y="3946053"/>
          <a:ext cx="1849422" cy="6066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1" kern="1200" dirty="0">
              <a:solidFill>
                <a:srgbClr val="FFFF00"/>
              </a:solidFill>
            </a:rPr>
            <a:t>       </a:t>
          </a:r>
          <a:r>
            <a:rPr lang="en-US" sz="1000" b="1" kern="1200" dirty="0">
              <a:solidFill>
                <a:srgbClr val="FFFF00"/>
              </a:solidFill>
            </a:rPr>
            <a:t>Shelter Operations Team B</a:t>
          </a:r>
          <a:r>
            <a:rPr lang="en-US" sz="1050" kern="1200" dirty="0"/>
            <a:t>  </a:t>
          </a:r>
          <a:r>
            <a:rPr lang="en-US" sz="900" kern="1200" dirty="0"/>
            <a:t>            </a:t>
          </a:r>
          <a:r>
            <a:rPr lang="en-US" sz="800" b="1" kern="1200" dirty="0"/>
            <a:t>Animal Care Spec. II           </a:t>
          </a:r>
          <a:r>
            <a:rPr lang="en-US" sz="800" kern="1200" dirty="0"/>
            <a:t>Ryan Packard </a:t>
          </a:r>
          <a:r>
            <a:rPr lang="en-US" sz="800" b="1" kern="1200" dirty="0"/>
            <a:t>Animal Care Spec. I            </a:t>
          </a:r>
          <a:r>
            <a:rPr kumimoji="0" lang="en-US" alt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rPr>
            <a:t>Ariana Delaar</a:t>
          </a:r>
          <a:r>
            <a:rPr lang="en-US" sz="800" b="1" kern="1200" dirty="0">
              <a:solidFill>
                <a:srgbClr val="FF0000"/>
              </a:solidFill>
            </a:rPr>
            <a:t> </a:t>
          </a:r>
          <a:r>
            <a:rPr lang="en-US" sz="800" kern="1200" dirty="0"/>
            <a:t>        </a:t>
          </a:r>
          <a:r>
            <a:rPr lang="en-US" sz="800" b="1" kern="1200" dirty="0"/>
            <a:t>Animal Care Spec. I</a:t>
          </a:r>
          <a:r>
            <a:rPr lang="en-US" sz="800" kern="1200" dirty="0"/>
            <a:t>            </a:t>
          </a:r>
          <a:r>
            <a:rPr lang="en-US" sz="800" b="0" kern="1200" dirty="0">
              <a:solidFill>
                <a:schemeClr val="bg1"/>
              </a:solidFill>
            </a:rPr>
            <a:t>Becky Miller</a:t>
          </a:r>
          <a:endParaRPr lang="en-US" sz="900" b="0" kern="1200" dirty="0">
            <a:solidFill>
              <a:schemeClr val="bg1"/>
            </a:solidFill>
          </a:endParaRPr>
        </a:p>
      </dsp:txBody>
      <dsp:txXfrm>
        <a:off x="759818" y="3946053"/>
        <a:ext cx="1849422" cy="606627"/>
      </dsp:txXfrm>
    </dsp:sp>
    <dsp:sp modelId="{679A5AF5-5A5E-4896-A832-3C9A30AD40E7}">
      <dsp:nvSpPr>
        <dsp:cNvPr id="0" name=""/>
        <dsp:cNvSpPr/>
      </dsp:nvSpPr>
      <dsp:spPr>
        <a:xfrm>
          <a:off x="758569" y="4680206"/>
          <a:ext cx="1847087" cy="637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1" kern="1200" dirty="0">
              <a:solidFill>
                <a:srgbClr val="FFFF00"/>
              </a:solidFill>
            </a:rPr>
            <a:t>        </a:t>
          </a:r>
          <a:r>
            <a:rPr lang="en-US" sz="1000" b="1" kern="1200" dirty="0">
              <a:solidFill>
                <a:srgbClr val="FFFF00"/>
              </a:solidFill>
            </a:rPr>
            <a:t>Shelter Operations Team C</a:t>
          </a:r>
          <a:r>
            <a:rPr lang="en-US" sz="1050" b="1" kern="1200" dirty="0">
              <a:solidFill>
                <a:srgbClr val="FFFF00"/>
              </a:solidFill>
            </a:rPr>
            <a:t> </a:t>
          </a:r>
          <a:r>
            <a:rPr lang="en-US" sz="1100" b="1" kern="1200" dirty="0">
              <a:solidFill>
                <a:srgbClr val="FFFF00"/>
              </a:solidFill>
            </a:rPr>
            <a:t>           </a:t>
          </a:r>
          <a:r>
            <a:rPr lang="en-US" sz="800" b="1" kern="1200" dirty="0"/>
            <a:t>Animal Care Spec. II</a:t>
          </a:r>
          <a:r>
            <a:rPr lang="en-US" sz="800" kern="1200" dirty="0"/>
            <a:t>           </a:t>
          </a:r>
          <a:r>
            <a:rPr lang="en-US" sz="800" b="1" kern="1200" dirty="0">
              <a:solidFill>
                <a:srgbClr val="FF0000"/>
              </a:solidFill>
            </a:rPr>
            <a:t>Vacant       </a:t>
          </a:r>
          <a:r>
            <a:rPr lang="en-US" sz="800" b="1" kern="1200" dirty="0"/>
            <a:t>Animal Care Spec. I            </a:t>
          </a:r>
          <a:r>
            <a:rPr lang="en-US" sz="800" kern="1200" dirty="0"/>
            <a:t>Alexia Bijanowski   </a:t>
          </a:r>
          <a:r>
            <a:rPr lang="en-US" sz="800" b="1" kern="1200" dirty="0"/>
            <a:t>Animal Care Spec. I            </a:t>
          </a:r>
          <a:r>
            <a:rPr lang="en-US" sz="800" kern="1200" dirty="0"/>
            <a:t>Cynthia Bates </a:t>
          </a:r>
          <a:endParaRPr lang="en-US" sz="900" kern="1200" dirty="0"/>
        </a:p>
      </dsp:txBody>
      <dsp:txXfrm>
        <a:off x="758569" y="4680206"/>
        <a:ext cx="1847087" cy="637053"/>
      </dsp:txXfrm>
    </dsp:sp>
    <dsp:sp modelId="{70B3CD38-7524-4211-94AE-96669B2C5ADD}">
      <dsp:nvSpPr>
        <dsp:cNvPr id="0" name=""/>
        <dsp:cNvSpPr/>
      </dsp:nvSpPr>
      <dsp:spPr>
        <a:xfrm>
          <a:off x="746378" y="5431265"/>
          <a:ext cx="1847087" cy="4902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1" kern="1200" dirty="0">
              <a:solidFill>
                <a:srgbClr val="FFFF00"/>
              </a:solidFill>
            </a:rPr>
            <a:t>        </a:t>
          </a:r>
          <a:r>
            <a:rPr lang="en-US" sz="1000" b="1" kern="1200" dirty="0">
              <a:solidFill>
                <a:srgbClr val="FFFF00"/>
              </a:solidFill>
            </a:rPr>
            <a:t>Shelter Operations Team D</a:t>
          </a:r>
          <a:r>
            <a:rPr lang="en-US" sz="1100" kern="1200" dirty="0">
              <a:solidFill>
                <a:srgbClr val="FFFF00"/>
              </a:solidFill>
            </a:rPr>
            <a:t>             </a:t>
          </a:r>
          <a:r>
            <a:rPr lang="en-US" sz="800" b="1" kern="1200" dirty="0">
              <a:solidFill>
                <a:schemeClr val="bg1"/>
              </a:solidFill>
            </a:rPr>
            <a:t>Animal Care Spec. II</a:t>
          </a:r>
          <a:r>
            <a:rPr lang="en-US" sz="800" kern="1200" dirty="0"/>
            <a:t>            Allison Steininger         </a:t>
          </a:r>
          <a:r>
            <a:rPr lang="en-US" sz="800" b="1" kern="1200" dirty="0"/>
            <a:t>Animal Care Spec. I</a:t>
          </a:r>
          <a:r>
            <a:rPr lang="en-US" sz="800" kern="1200" dirty="0"/>
            <a:t>             Ciana Russell </a:t>
          </a:r>
          <a:endParaRPr lang="en-US" sz="900" kern="1200" dirty="0"/>
        </a:p>
      </dsp:txBody>
      <dsp:txXfrm>
        <a:off x="746378" y="5431265"/>
        <a:ext cx="1847087" cy="490283"/>
      </dsp:txXfrm>
    </dsp:sp>
    <dsp:sp modelId="{C87D2E29-0A87-4C48-ABBD-B2F0F2CA107A}">
      <dsp:nvSpPr>
        <dsp:cNvPr id="0" name=""/>
        <dsp:cNvSpPr/>
      </dsp:nvSpPr>
      <dsp:spPr>
        <a:xfrm>
          <a:off x="2731012" y="2024529"/>
          <a:ext cx="1525587" cy="585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Veterinary Clinic</a:t>
          </a:r>
          <a:r>
            <a:rPr lang="en-US" sz="1200" kern="1200" dirty="0"/>
            <a:t>      </a:t>
          </a:r>
          <a:r>
            <a:rPr lang="en-US" sz="900" b="1" kern="1200" dirty="0"/>
            <a:t>Veterinarian</a:t>
          </a:r>
          <a:r>
            <a:rPr lang="en-US" sz="1100" b="1" kern="1200" dirty="0"/>
            <a:t>         </a:t>
          </a:r>
          <a:r>
            <a:rPr lang="en-US" sz="900" b="1" kern="1200" dirty="0">
              <a:solidFill>
                <a:schemeClr val="bg1"/>
              </a:solidFill>
            </a:rPr>
            <a:t>Alba Sosa</a:t>
          </a:r>
          <a:r>
            <a:rPr lang="en-US" sz="1100" b="1" kern="1200" dirty="0"/>
            <a:t>      </a:t>
          </a:r>
          <a:r>
            <a:rPr lang="en-US" sz="900" b="1" kern="1200" dirty="0"/>
            <a:t>Veterinarian</a:t>
          </a:r>
          <a:r>
            <a:rPr lang="en-US" sz="1100" b="1" kern="1200" dirty="0"/>
            <a:t>            </a:t>
          </a:r>
          <a:r>
            <a:rPr lang="en-US" sz="900" b="1" kern="1200" dirty="0">
              <a:solidFill>
                <a:srgbClr val="FF0000"/>
              </a:solidFill>
            </a:rPr>
            <a:t>Vacant</a:t>
          </a:r>
          <a:endParaRPr lang="en-US" sz="1100" b="1" kern="1200" dirty="0">
            <a:solidFill>
              <a:srgbClr val="FF0000"/>
            </a:solidFill>
          </a:endParaRPr>
        </a:p>
      </dsp:txBody>
      <dsp:txXfrm>
        <a:off x="2731012" y="2024529"/>
        <a:ext cx="1525587" cy="585216"/>
      </dsp:txXfrm>
    </dsp:sp>
    <dsp:sp modelId="{0FA5C68B-12E0-47AD-A12B-7DB4798B689B}">
      <dsp:nvSpPr>
        <dsp:cNvPr id="0" name=""/>
        <dsp:cNvSpPr/>
      </dsp:nvSpPr>
      <dsp:spPr>
        <a:xfrm>
          <a:off x="2999579" y="2899468"/>
          <a:ext cx="1568345" cy="6400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Vet. Tech II                </a:t>
          </a:r>
          <a:r>
            <a:rPr lang="en-US" sz="800" kern="1200" dirty="0"/>
            <a:t>John Goebel    </a:t>
          </a:r>
          <a:r>
            <a:rPr lang="en-US" sz="800" b="1" kern="1200" dirty="0"/>
            <a:t>Vet. Tech I                 </a:t>
          </a:r>
          <a:r>
            <a:rPr lang="en-US" sz="800" kern="1200" dirty="0"/>
            <a:t>Brigette Duncan         </a:t>
          </a:r>
          <a:r>
            <a:rPr lang="en-US" sz="800" b="1" kern="1200" dirty="0"/>
            <a:t>Vet. Tech I</a:t>
          </a:r>
          <a:r>
            <a:rPr lang="en-US" sz="800" kern="1200" dirty="0"/>
            <a:t>                 Trevor Peterson</a:t>
          </a:r>
        </a:p>
      </dsp:txBody>
      <dsp:txXfrm>
        <a:off x="2999579" y="2899468"/>
        <a:ext cx="1568345" cy="640080"/>
      </dsp:txXfrm>
    </dsp:sp>
    <dsp:sp modelId="{60C960FC-18D4-4151-B067-6EA0BF9384ED}">
      <dsp:nvSpPr>
        <dsp:cNvPr id="0" name=""/>
        <dsp:cNvSpPr/>
      </dsp:nvSpPr>
      <dsp:spPr>
        <a:xfrm>
          <a:off x="4651747" y="2024529"/>
          <a:ext cx="1928748" cy="585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Animal Services Programs</a:t>
          </a:r>
          <a:r>
            <a:rPr lang="en-US" sz="1200" kern="1200" dirty="0"/>
            <a:t>     </a:t>
          </a:r>
          <a:r>
            <a:rPr lang="en-US" sz="900" b="1" kern="1200" dirty="0"/>
            <a:t>Program Operations Manager    Gracelynn Angel</a:t>
          </a:r>
          <a:endParaRPr lang="en-US" sz="1100" b="1" kern="1200" dirty="0"/>
        </a:p>
      </dsp:txBody>
      <dsp:txXfrm>
        <a:off x="4651747" y="2024529"/>
        <a:ext cx="1928748" cy="585216"/>
      </dsp:txXfrm>
    </dsp:sp>
    <dsp:sp modelId="{53F31541-8601-483B-AE4D-1DC3CE79EFDB}">
      <dsp:nvSpPr>
        <dsp:cNvPr id="0" name=""/>
        <dsp:cNvSpPr/>
      </dsp:nvSpPr>
      <dsp:spPr>
        <a:xfrm>
          <a:off x="4956553" y="2886379"/>
          <a:ext cx="1820540" cy="6400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Ops. Support Spec. I</a:t>
          </a:r>
          <a:r>
            <a:rPr lang="en-US" sz="800" kern="1200" dirty="0"/>
            <a:t>    Geri Lynn Waterbury    </a:t>
          </a:r>
          <a:r>
            <a:rPr lang="en-US" sz="800" b="1" kern="1200" dirty="0"/>
            <a:t>Program Coordinator</a:t>
          </a:r>
          <a:r>
            <a:rPr lang="en-US" sz="800" kern="1200" dirty="0"/>
            <a:t>               </a:t>
          </a:r>
          <a:r>
            <a:rPr lang="en-US" sz="800" b="1" kern="1200" dirty="0">
              <a:solidFill>
                <a:srgbClr val="FF0000"/>
              </a:solidFill>
            </a:rPr>
            <a:t>Vacant</a:t>
          </a:r>
          <a:r>
            <a:rPr lang="en-US" sz="800" kern="1200" dirty="0"/>
            <a:t>                      </a:t>
          </a:r>
          <a:r>
            <a:rPr lang="en-US" sz="800" b="1" kern="1200" dirty="0"/>
            <a:t>Program Coordinator</a:t>
          </a:r>
          <a:r>
            <a:rPr lang="en-US" sz="800" kern="1200" dirty="0"/>
            <a:t>          Kenny Howell</a:t>
          </a:r>
        </a:p>
      </dsp:txBody>
      <dsp:txXfrm>
        <a:off x="4956553" y="2886379"/>
        <a:ext cx="1820540" cy="640080"/>
      </dsp:txXfrm>
    </dsp:sp>
    <dsp:sp modelId="{FE565E05-7AF0-4FC1-96E6-EBC60875F8FE}">
      <dsp:nvSpPr>
        <dsp:cNvPr id="0" name=""/>
        <dsp:cNvSpPr/>
      </dsp:nvSpPr>
      <dsp:spPr>
        <a:xfrm>
          <a:off x="6917846" y="2024916"/>
          <a:ext cx="1667284" cy="5950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Animal Control</a:t>
          </a:r>
          <a:r>
            <a:rPr lang="en-US" sz="1400" kern="1200" dirty="0"/>
            <a:t> </a:t>
          </a:r>
          <a:r>
            <a:rPr lang="en-US" sz="1300" kern="1200" dirty="0"/>
            <a:t>             </a:t>
          </a:r>
          <a:r>
            <a:rPr lang="en-US" sz="900" b="1" kern="1200" dirty="0"/>
            <a:t>Field Operations Manager</a:t>
          </a:r>
          <a:r>
            <a:rPr lang="en-US" sz="1050" b="1" kern="1200" dirty="0"/>
            <a:t>   </a:t>
          </a:r>
          <a:r>
            <a:rPr lang="en-US" sz="900" b="1" kern="1200" dirty="0"/>
            <a:t>Danielle Jersey</a:t>
          </a:r>
          <a:endParaRPr lang="en-US" sz="1100" b="1" kern="1200" dirty="0"/>
        </a:p>
      </dsp:txBody>
      <dsp:txXfrm>
        <a:off x="6917846" y="2024916"/>
        <a:ext cx="1667284" cy="595074"/>
      </dsp:txXfrm>
    </dsp:sp>
    <dsp:sp modelId="{6DE9B9CF-E891-4894-9639-34D468184D6C}">
      <dsp:nvSpPr>
        <dsp:cNvPr id="0" name=""/>
        <dsp:cNvSpPr/>
      </dsp:nvSpPr>
      <dsp:spPr>
        <a:xfrm>
          <a:off x="7228576" y="3310708"/>
          <a:ext cx="1636777" cy="8214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rgbClr val="FFFF00"/>
              </a:solidFill>
            </a:rPr>
            <a:t>     Field Operations Team A   </a:t>
          </a:r>
          <a:r>
            <a:rPr lang="en-US" sz="750" b="1" kern="1200" dirty="0">
              <a:solidFill>
                <a:schemeClr val="bg1"/>
              </a:solidFill>
            </a:rPr>
            <a:t>Animal Ctrl Officer II </a:t>
          </a:r>
          <a:r>
            <a:rPr lang="en-US" sz="750" b="0" kern="1200" dirty="0">
              <a:solidFill>
                <a:schemeClr val="bg1"/>
              </a:solidFill>
            </a:rPr>
            <a:t>       Olivia Martinez </a:t>
          </a:r>
          <a:r>
            <a:rPr lang="en-US" sz="750" b="1" kern="1200" dirty="0">
              <a:solidFill>
                <a:schemeClr val="bg1"/>
              </a:solidFill>
            </a:rPr>
            <a:t>Animal Ctrl Officer I      </a:t>
          </a:r>
          <a:r>
            <a:rPr lang="en-US" sz="750" b="0" kern="1200" dirty="0">
              <a:solidFill>
                <a:schemeClr val="bg1"/>
              </a:solidFill>
            </a:rPr>
            <a:t>Emmanuel Valdes </a:t>
          </a:r>
          <a:r>
            <a:rPr lang="en-US" sz="750" b="1" kern="1200" dirty="0">
              <a:solidFill>
                <a:schemeClr val="bg1"/>
              </a:solidFill>
            </a:rPr>
            <a:t>Animal Ctrl Officer I         </a:t>
          </a:r>
          <a:r>
            <a:rPr lang="en-US" sz="750" b="0" kern="1200" dirty="0">
              <a:solidFill>
                <a:schemeClr val="bg1"/>
              </a:solidFill>
            </a:rPr>
            <a:t>Manuel Ramirez </a:t>
          </a:r>
          <a:r>
            <a:rPr lang="en-US" sz="750" b="1" kern="1200" dirty="0">
              <a:solidFill>
                <a:schemeClr val="bg1"/>
              </a:solidFill>
            </a:rPr>
            <a:t>Animal Ctrl Officer I         </a:t>
          </a:r>
          <a:r>
            <a:rPr lang="en-US" sz="750" b="0" kern="1200" dirty="0">
              <a:solidFill>
                <a:schemeClr val="bg1"/>
              </a:solidFill>
            </a:rPr>
            <a:t>Connie Hunt </a:t>
          </a:r>
          <a:r>
            <a:rPr lang="en-US" sz="750" b="1" kern="1200" dirty="0">
              <a:solidFill>
                <a:schemeClr val="bg1"/>
              </a:solidFill>
            </a:rPr>
            <a:t>Animal Ctrl Officer I</a:t>
          </a:r>
          <a:r>
            <a:rPr lang="en-US" sz="750" b="0" kern="1200" dirty="0">
              <a:solidFill>
                <a:schemeClr val="bg1"/>
              </a:solidFill>
            </a:rPr>
            <a:t>         Hope Ress</a:t>
          </a:r>
        </a:p>
      </dsp:txBody>
      <dsp:txXfrm>
        <a:off x="7228576" y="3310708"/>
        <a:ext cx="1636777" cy="821436"/>
      </dsp:txXfrm>
    </dsp:sp>
    <dsp:sp modelId="{5C3F49F3-09AD-4619-9C57-3E40FD7BE572}">
      <dsp:nvSpPr>
        <dsp:cNvPr id="0" name=""/>
        <dsp:cNvSpPr/>
      </dsp:nvSpPr>
      <dsp:spPr>
        <a:xfrm>
          <a:off x="7204424" y="2781771"/>
          <a:ext cx="1339053" cy="327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Animal Services Dispatcher</a:t>
          </a:r>
          <a:r>
            <a:rPr lang="en-US" sz="850" kern="1200" dirty="0"/>
            <a:t>  </a:t>
          </a:r>
          <a:r>
            <a:rPr lang="en-US" sz="850" b="1" kern="1200" dirty="0">
              <a:solidFill>
                <a:srgbClr val="FF0000"/>
              </a:solidFill>
            </a:rPr>
            <a:t>Vacant</a:t>
          </a:r>
          <a:endParaRPr lang="en-US" sz="900" b="1" kern="1200" dirty="0">
            <a:solidFill>
              <a:srgbClr val="FF0000"/>
            </a:solidFill>
          </a:endParaRPr>
        </a:p>
      </dsp:txBody>
      <dsp:txXfrm>
        <a:off x="7204424" y="2781771"/>
        <a:ext cx="1339053" cy="327683"/>
      </dsp:txXfrm>
    </dsp:sp>
    <dsp:sp modelId="{C2CC00B1-0B9A-43A2-A8DF-8F33403A3BB0}">
      <dsp:nvSpPr>
        <dsp:cNvPr id="0" name=""/>
        <dsp:cNvSpPr/>
      </dsp:nvSpPr>
      <dsp:spPr>
        <a:xfrm>
          <a:off x="7219754" y="4372602"/>
          <a:ext cx="1633743" cy="8214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rgbClr val="FFFF00"/>
              </a:solidFill>
            </a:rPr>
            <a:t>     Field Operations Team B  </a:t>
          </a:r>
          <a:r>
            <a:rPr lang="en-US" sz="750" b="1" kern="1200" dirty="0"/>
            <a:t>Animal Ctrl Officer II</a:t>
          </a:r>
          <a:r>
            <a:rPr lang="en-US" sz="750" kern="1200" dirty="0"/>
            <a:t>           </a:t>
          </a:r>
          <a:r>
            <a:rPr lang="en-US" sz="750" b="0" kern="1200" dirty="0">
              <a:solidFill>
                <a:schemeClr val="bg1"/>
              </a:solidFill>
            </a:rPr>
            <a:t>Kevin Sparks  </a:t>
          </a:r>
          <a:r>
            <a:rPr lang="en-US" sz="750" b="1" kern="1200" dirty="0"/>
            <a:t>Animal Ctrl Officer I            </a:t>
          </a:r>
          <a:r>
            <a:rPr lang="en-US" sz="750" kern="1200" dirty="0"/>
            <a:t>Tad Bartareau </a:t>
          </a:r>
          <a:r>
            <a:rPr lang="en-US" sz="750" b="1" kern="1200" dirty="0"/>
            <a:t>Animal Ctrl Officer I            </a:t>
          </a:r>
          <a:r>
            <a:rPr lang="en-US" sz="750" kern="1200" dirty="0"/>
            <a:t>Jason Jimenez </a:t>
          </a:r>
          <a:r>
            <a:rPr lang="en-US" sz="750" b="1" kern="1200" dirty="0"/>
            <a:t>Animal Ctrl Officer I                  </a:t>
          </a:r>
          <a:r>
            <a:rPr lang="en-US" sz="750" b="1" kern="1200" dirty="0">
              <a:solidFill>
                <a:srgbClr val="FF0000"/>
              </a:solidFill>
            </a:rPr>
            <a:t>Vacant </a:t>
          </a:r>
          <a:r>
            <a:rPr lang="en-US" sz="750" kern="1200" dirty="0"/>
            <a:t> </a:t>
          </a:r>
          <a:r>
            <a:rPr lang="en-US" sz="750" b="1" kern="1200" dirty="0"/>
            <a:t>Animal Ctrl Officer I            </a:t>
          </a:r>
          <a:r>
            <a:rPr lang="en-US" sz="750" kern="1200" dirty="0"/>
            <a:t>Kayla Fajardo</a:t>
          </a:r>
        </a:p>
      </dsp:txBody>
      <dsp:txXfrm>
        <a:off x="7219754" y="4372602"/>
        <a:ext cx="1633743" cy="8214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23A64F-6596-42C8-B1AB-F7AC62417540}">
      <dsp:nvSpPr>
        <dsp:cNvPr id="0" name=""/>
        <dsp:cNvSpPr/>
      </dsp:nvSpPr>
      <dsp:spPr>
        <a:xfrm>
          <a:off x="4047960" y="1265347"/>
          <a:ext cx="496312" cy="504538"/>
        </a:xfrm>
        <a:custGeom>
          <a:avLst/>
          <a:gdLst/>
          <a:ahLst/>
          <a:cxnLst/>
          <a:rect l="0" t="0" r="0" b="0"/>
          <a:pathLst>
            <a:path>
              <a:moveTo>
                <a:pt x="496312" y="0"/>
              </a:moveTo>
              <a:lnTo>
                <a:pt x="496312" y="504538"/>
              </a:lnTo>
              <a:lnTo>
                <a:pt x="0" y="5045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36A1D-A92B-4BEF-A53A-0BA18806B37F}">
      <dsp:nvSpPr>
        <dsp:cNvPr id="0" name=""/>
        <dsp:cNvSpPr/>
      </dsp:nvSpPr>
      <dsp:spPr>
        <a:xfrm>
          <a:off x="7583833" y="3306066"/>
          <a:ext cx="168383" cy="633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3136"/>
              </a:lnTo>
              <a:lnTo>
                <a:pt x="168383" y="6331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1DB9FA-D7B6-4A7B-A163-5212F22B0432}">
      <dsp:nvSpPr>
        <dsp:cNvPr id="0" name=""/>
        <dsp:cNvSpPr/>
      </dsp:nvSpPr>
      <dsp:spPr>
        <a:xfrm>
          <a:off x="4544272" y="1265347"/>
          <a:ext cx="3592842" cy="12645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9902"/>
              </a:lnTo>
              <a:lnTo>
                <a:pt x="3592842" y="1099902"/>
              </a:lnTo>
              <a:lnTo>
                <a:pt x="3592842" y="12645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D4186E-4651-4F31-BDB2-BF1085676A03}">
      <dsp:nvSpPr>
        <dsp:cNvPr id="0" name=""/>
        <dsp:cNvSpPr/>
      </dsp:nvSpPr>
      <dsp:spPr>
        <a:xfrm>
          <a:off x="5854746" y="3303455"/>
          <a:ext cx="149187" cy="634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579"/>
              </a:lnTo>
              <a:lnTo>
                <a:pt x="149187" y="6345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BB6447-208D-4A47-8C06-48C933DC5F89}">
      <dsp:nvSpPr>
        <dsp:cNvPr id="0" name=""/>
        <dsp:cNvSpPr/>
      </dsp:nvSpPr>
      <dsp:spPr>
        <a:xfrm>
          <a:off x="4544272" y="1265347"/>
          <a:ext cx="1863755" cy="1261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7291"/>
              </a:lnTo>
              <a:lnTo>
                <a:pt x="1863755" y="1097291"/>
              </a:lnTo>
              <a:lnTo>
                <a:pt x="1863755" y="12619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D4579A-8D56-479B-B306-D0A3BCD135AA}">
      <dsp:nvSpPr>
        <dsp:cNvPr id="0" name=""/>
        <dsp:cNvSpPr/>
      </dsp:nvSpPr>
      <dsp:spPr>
        <a:xfrm>
          <a:off x="3992669" y="3305666"/>
          <a:ext cx="151885" cy="6233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3319"/>
              </a:lnTo>
              <a:lnTo>
                <a:pt x="151885" y="6233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BD239A-77D8-459A-814E-D810936D51D5}">
      <dsp:nvSpPr>
        <dsp:cNvPr id="0" name=""/>
        <dsp:cNvSpPr/>
      </dsp:nvSpPr>
      <dsp:spPr>
        <a:xfrm>
          <a:off x="4498552" y="1265347"/>
          <a:ext cx="91440" cy="12606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95950"/>
              </a:lnTo>
              <a:lnTo>
                <a:pt x="47398" y="1095950"/>
              </a:lnTo>
              <a:lnTo>
                <a:pt x="47398" y="12606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FAEF7-28AD-4772-8EC2-AE52A7365887}">
      <dsp:nvSpPr>
        <dsp:cNvPr id="0" name=""/>
        <dsp:cNvSpPr/>
      </dsp:nvSpPr>
      <dsp:spPr>
        <a:xfrm>
          <a:off x="2107229" y="3306490"/>
          <a:ext cx="149508" cy="631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1066"/>
              </a:lnTo>
              <a:lnTo>
                <a:pt x="149508" y="6310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69E9B-9A08-43B0-AC3F-48D458D857DC}">
      <dsp:nvSpPr>
        <dsp:cNvPr id="0" name=""/>
        <dsp:cNvSpPr/>
      </dsp:nvSpPr>
      <dsp:spPr>
        <a:xfrm>
          <a:off x="2661909" y="1265347"/>
          <a:ext cx="1882362" cy="1261443"/>
        </a:xfrm>
        <a:custGeom>
          <a:avLst/>
          <a:gdLst/>
          <a:ahLst/>
          <a:cxnLst/>
          <a:rect l="0" t="0" r="0" b="0"/>
          <a:pathLst>
            <a:path>
              <a:moveTo>
                <a:pt x="1882362" y="0"/>
              </a:moveTo>
              <a:lnTo>
                <a:pt x="1882362" y="1096774"/>
              </a:lnTo>
              <a:lnTo>
                <a:pt x="0" y="1096774"/>
              </a:lnTo>
              <a:lnTo>
                <a:pt x="0" y="12614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CDEF5A-8F90-43FA-967F-7CF440E3EA20}">
      <dsp:nvSpPr>
        <dsp:cNvPr id="0" name=""/>
        <dsp:cNvSpPr/>
      </dsp:nvSpPr>
      <dsp:spPr>
        <a:xfrm>
          <a:off x="363698" y="3306341"/>
          <a:ext cx="166837" cy="623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3311"/>
              </a:lnTo>
              <a:lnTo>
                <a:pt x="166837" y="6233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4D9776-BB97-49DC-9409-6036CAC8DCBB}">
      <dsp:nvSpPr>
        <dsp:cNvPr id="0" name=""/>
        <dsp:cNvSpPr/>
      </dsp:nvSpPr>
      <dsp:spPr>
        <a:xfrm>
          <a:off x="918378" y="1265347"/>
          <a:ext cx="3625894" cy="1264846"/>
        </a:xfrm>
        <a:custGeom>
          <a:avLst/>
          <a:gdLst/>
          <a:ahLst/>
          <a:cxnLst/>
          <a:rect l="0" t="0" r="0" b="0"/>
          <a:pathLst>
            <a:path>
              <a:moveTo>
                <a:pt x="3625894" y="0"/>
              </a:moveTo>
              <a:lnTo>
                <a:pt x="3625894" y="1100177"/>
              </a:lnTo>
              <a:lnTo>
                <a:pt x="0" y="1100177"/>
              </a:lnTo>
              <a:lnTo>
                <a:pt x="0" y="12648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21811B-8D97-4C57-8AB5-C8D07BA0558C}">
      <dsp:nvSpPr>
        <dsp:cNvPr id="0" name=""/>
        <dsp:cNvSpPr/>
      </dsp:nvSpPr>
      <dsp:spPr>
        <a:xfrm>
          <a:off x="3321150" y="626407"/>
          <a:ext cx="2446244" cy="638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Museum</a:t>
          </a:r>
          <a:r>
            <a:rPr lang="en-US" sz="1400" kern="1200" dirty="0"/>
            <a:t>                                        </a:t>
          </a:r>
          <a:r>
            <a:rPr lang="en-US" sz="1300" b="1" kern="1200" dirty="0">
              <a:latin typeface="Arial" panose="020B0604020202020204" pitchFamily="34" charset="0"/>
              <a:cs typeface="Arial" panose="020B0604020202020204" pitchFamily="34" charset="0"/>
            </a:rPr>
            <a:t>Amanda Townsend  -  Director</a:t>
          </a:r>
        </a:p>
      </dsp:txBody>
      <dsp:txXfrm>
        <a:off x="3321150" y="626407"/>
        <a:ext cx="2446244" cy="638939"/>
      </dsp:txXfrm>
    </dsp:sp>
    <dsp:sp modelId="{E48DF851-C6B7-4F76-90F3-D3B374A2963D}">
      <dsp:nvSpPr>
        <dsp:cNvPr id="0" name=""/>
        <dsp:cNvSpPr/>
      </dsp:nvSpPr>
      <dsp:spPr>
        <a:xfrm>
          <a:off x="225028" y="2530193"/>
          <a:ext cx="1386701" cy="7761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Collier Museum At Government Center    </a:t>
          </a:r>
          <a:r>
            <a:rPr lang="en-US" sz="1000" b="1" kern="1200" dirty="0">
              <a:solidFill>
                <a:schemeClr val="bg1"/>
              </a:solidFill>
            </a:rPr>
            <a:t>Museum Manager        </a:t>
          </a:r>
          <a:r>
            <a:rPr lang="en-US" sz="1000" b="1" kern="1200" dirty="0">
              <a:solidFill>
                <a:srgbClr val="FF0000"/>
              </a:solidFill>
            </a:rPr>
            <a:t>Vacant</a:t>
          </a:r>
        </a:p>
      </dsp:txBody>
      <dsp:txXfrm>
        <a:off x="225028" y="2530193"/>
        <a:ext cx="1386701" cy="776147"/>
      </dsp:txXfrm>
    </dsp:sp>
    <dsp:sp modelId="{A0EC2CD3-7C4A-49AC-A786-84336E473FAA}">
      <dsp:nvSpPr>
        <dsp:cNvPr id="0" name=""/>
        <dsp:cNvSpPr/>
      </dsp:nvSpPr>
      <dsp:spPr>
        <a:xfrm>
          <a:off x="530536" y="3733406"/>
          <a:ext cx="1211524" cy="392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General Maint. Spec. II </a:t>
          </a:r>
          <a:r>
            <a:rPr lang="en-US" sz="900" kern="1200" dirty="0"/>
            <a:t>          Jim Noe</a:t>
          </a:r>
        </a:p>
      </dsp:txBody>
      <dsp:txXfrm>
        <a:off x="530536" y="3733406"/>
        <a:ext cx="1211524" cy="392492"/>
      </dsp:txXfrm>
    </dsp:sp>
    <dsp:sp modelId="{66C77000-C073-49B2-B311-637E46E78823}">
      <dsp:nvSpPr>
        <dsp:cNvPr id="0" name=""/>
        <dsp:cNvSpPr/>
      </dsp:nvSpPr>
      <dsp:spPr>
        <a:xfrm>
          <a:off x="1968559" y="2526790"/>
          <a:ext cx="1386701" cy="7796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Immokalee Museum</a:t>
          </a:r>
          <a:r>
            <a:rPr lang="en-US" sz="900" b="1" kern="1200" dirty="0">
              <a:solidFill>
                <a:schemeClr val="bg1"/>
              </a:solidFill>
            </a:rPr>
            <a:t>      </a:t>
          </a:r>
          <a:r>
            <a:rPr lang="en-US" sz="1000" b="1" kern="1200" dirty="0">
              <a:solidFill>
                <a:schemeClr val="bg1"/>
              </a:solidFill>
            </a:rPr>
            <a:t>Museum Manager            Hellen Midney</a:t>
          </a:r>
          <a:endParaRPr lang="en-US" sz="1000" b="1" kern="1200" dirty="0">
            <a:solidFill>
              <a:srgbClr val="FFFF00"/>
            </a:solidFill>
          </a:endParaRPr>
        </a:p>
      </dsp:txBody>
      <dsp:txXfrm>
        <a:off x="1968559" y="2526790"/>
        <a:ext cx="1386701" cy="779699"/>
      </dsp:txXfrm>
    </dsp:sp>
    <dsp:sp modelId="{CCAD4DCA-B6AD-41D3-AA8A-779F4E9FFCD5}">
      <dsp:nvSpPr>
        <dsp:cNvPr id="0" name=""/>
        <dsp:cNvSpPr/>
      </dsp:nvSpPr>
      <dsp:spPr>
        <a:xfrm>
          <a:off x="2256737" y="3739554"/>
          <a:ext cx="1209156" cy="3960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General Maint. Spec. II</a:t>
          </a:r>
          <a:r>
            <a:rPr lang="en-US" sz="900" kern="1200" dirty="0"/>
            <a:t>  Rudy Campbell</a:t>
          </a:r>
        </a:p>
      </dsp:txBody>
      <dsp:txXfrm>
        <a:off x="2256737" y="3739554"/>
        <a:ext cx="1209156" cy="396005"/>
      </dsp:txXfrm>
    </dsp:sp>
    <dsp:sp modelId="{09617D86-DE0E-4C21-B425-FB62A26A0743}">
      <dsp:nvSpPr>
        <dsp:cNvPr id="0" name=""/>
        <dsp:cNvSpPr/>
      </dsp:nvSpPr>
      <dsp:spPr>
        <a:xfrm>
          <a:off x="3854348" y="2525966"/>
          <a:ext cx="1383204" cy="7796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Museum of the Everglades</a:t>
          </a:r>
          <a:r>
            <a:rPr lang="en-US" sz="1200" b="1" kern="1200" dirty="0">
              <a:solidFill>
                <a:schemeClr val="bg1"/>
              </a:solidFill>
            </a:rPr>
            <a:t>   </a:t>
          </a:r>
          <a:r>
            <a:rPr lang="en-US" sz="1000" b="1" kern="1200" dirty="0">
              <a:solidFill>
                <a:schemeClr val="bg1"/>
              </a:solidFill>
            </a:rPr>
            <a:t>      Museum Manager            Thomas Lockyear</a:t>
          </a:r>
          <a:endParaRPr lang="en-US" sz="1000" kern="1200" dirty="0"/>
        </a:p>
      </dsp:txBody>
      <dsp:txXfrm>
        <a:off x="3854348" y="2525966"/>
        <a:ext cx="1383204" cy="779699"/>
      </dsp:txXfrm>
    </dsp:sp>
    <dsp:sp modelId="{68B87382-1ECE-4F2C-B3FD-900D5DCDA887}">
      <dsp:nvSpPr>
        <dsp:cNvPr id="0" name=""/>
        <dsp:cNvSpPr/>
      </dsp:nvSpPr>
      <dsp:spPr>
        <a:xfrm>
          <a:off x="4144554" y="3732739"/>
          <a:ext cx="1213987" cy="392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Museum Assistant I </a:t>
          </a:r>
          <a:r>
            <a:rPr lang="en-US" sz="900" kern="1200" dirty="0"/>
            <a:t>  Mathew Anderson</a:t>
          </a:r>
        </a:p>
      </dsp:txBody>
      <dsp:txXfrm>
        <a:off x="4144554" y="3732739"/>
        <a:ext cx="1213987" cy="392492"/>
      </dsp:txXfrm>
    </dsp:sp>
    <dsp:sp modelId="{1876DCB2-79BD-4B16-A8AF-AD45855955FB}">
      <dsp:nvSpPr>
        <dsp:cNvPr id="0" name=""/>
        <dsp:cNvSpPr/>
      </dsp:nvSpPr>
      <dsp:spPr>
        <a:xfrm>
          <a:off x="5716426" y="2527307"/>
          <a:ext cx="1383204" cy="7761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Marco Island Museum </a:t>
          </a:r>
          <a:r>
            <a:rPr lang="en-US" sz="1200" b="1" kern="1200" dirty="0">
              <a:solidFill>
                <a:schemeClr val="bg1"/>
              </a:solidFill>
            </a:rPr>
            <a:t>          </a:t>
          </a:r>
          <a:r>
            <a:rPr lang="en-US" sz="1000" b="1" kern="1200" dirty="0">
              <a:solidFill>
                <a:schemeClr val="bg1"/>
              </a:solidFill>
            </a:rPr>
            <a:t>Museum Manager            Rebecca Mazeroski</a:t>
          </a:r>
          <a:endParaRPr lang="en-US" sz="1300" kern="1200" dirty="0"/>
        </a:p>
      </dsp:txBody>
      <dsp:txXfrm>
        <a:off x="5716426" y="2527307"/>
        <a:ext cx="1383204" cy="776147"/>
      </dsp:txXfrm>
    </dsp:sp>
    <dsp:sp modelId="{3AADE107-F8B1-4AB5-9981-639EF281F709}">
      <dsp:nvSpPr>
        <dsp:cNvPr id="0" name=""/>
        <dsp:cNvSpPr/>
      </dsp:nvSpPr>
      <dsp:spPr>
        <a:xfrm>
          <a:off x="6003934" y="3741788"/>
          <a:ext cx="1211085" cy="392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Museum Assistant I </a:t>
          </a:r>
          <a:r>
            <a:rPr lang="en-US" sz="900" kern="1200" dirty="0"/>
            <a:t>        Gail Davenport</a:t>
          </a:r>
        </a:p>
      </dsp:txBody>
      <dsp:txXfrm>
        <a:off x="6003934" y="3741788"/>
        <a:ext cx="1211085" cy="392492"/>
      </dsp:txXfrm>
    </dsp:sp>
    <dsp:sp modelId="{EBF0FABF-F0B9-4220-81B4-2AA105F33A4B}">
      <dsp:nvSpPr>
        <dsp:cNvPr id="0" name=""/>
        <dsp:cNvSpPr/>
      </dsp:nvSpPr>
      <dsp:spPr>
        <a:xfrm>
          <a:off x="7445513" y="2529918"/>
          <a:ext cx="1383204" cy="7761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Naples Depot Museum </a:t>
          </a:r>
          <a:r>
            <a:rPr lang="en-US" sz="1200" b="1" kern="1200" dirty="0">
              <a:solidFill>
                <a:schemeClr val="bg1"/>
              </a:solidFill>
            </a:rPr>
            <a:t>          </a:t>
          </a:r>
          <a:r>
            <a:rPr lang="en-US" sz="1000" b="1" kern="1200" dirty="0">
              <a:solidFill>
                <a:schemeClr val="bg1"/>
              </a:solidFill>
            </a:rPr>
            <a:t>Museum Manager            Lisa Marciano</a:t>
          </a:r>
          <a:endParaRPr lang="en-US" sz="1000" kern="1200" dirty="0"/>
        </a:p>
      </dsp:txBody>
      <dsp:txXfrm>
        <a:off x="7445513" y="2529918"/>
        <a:ext cx="1383204" cy="776147"/>
      </dsp:txXfrm>
    </dsp:sp>
    <dsp:sp modelId="{199BEA5B-0A94-4275-8401-E7941E986015}">
      <dsp:nvSpPr>
        <dsp:cNvPr id="0" name=""/>
        <dsp:cNvSpPr/>
      </dsp:nvSpPr>
      <dsp:spPr>
        <a:xfrm>
          <a:off x="7752217" y="3739953"/>
          <a:ext cx="1213014" cy="39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Museum Assistant I </a:t>
          </a:r>
          <a:r>
            <a:rPr lang="en-US" sz="900" kern="1200" dirty="0"/>
            <a:t>  Rebecca Coffman</a:t>
          </a:r>
        </a:p>
      </dsp:txBody>
      <dsp:txXfrm>
        <a:off x="7752217" y="3739953"/>
        <a:ext cx="1213014" cy="398499"/>
      </dsp:txXfrm>
    </dsp:sp>
    <dsp:sp modelId="{850755AB-F797-4E69-BBB6-E61E5F8F78C0}">
      <dsp:nvSpPr>
        <dsp:cNvPr id="0" name=""/>
        <dsp:cNvSpPr/>
      </dsp:nvSpPr>
      <dsp:spPr>
        <a:xfrm>
          <a:off x="2815718" y="1587329"/>
          <a:ext cx="1232241" cy="3651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Admin. Support Spec. II </a:t>
          </a:r>
          <a:r>
            <a:rPr lang="en-US" sz="900" kern="1200" dirty="0"/>
            <a:t>      Adrian Otero</a:t>
          </a:r>
        </a:p>
      </dsp:txBody>
      <dsp:txXfrm>
        <a:off x="2815718" y="1587329"/>
        <a:ext cx="1232241" cy="365110"/>
      </dsp:txXfrm>
    </dsp:sp>
    <dsp:sp modelId="{973D6EFC-6DC9-4EA9-B0A7-3D20CE581656}">
      <dsp:nvSpPr>
        <dsp:cNvPr id="0" name=""/>
        <dsp:cNvSpPr/>
      </dsp:nvSpPr>
      <dsp:spPr>
        <a:xfrm>
          <a:off x="4875641" y="4574598"/>
          <a:ext cx="1447393" cy="6511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Museum Collections</a:t>
          </a:r>
          <a:r>
            <a:rPr lang="en-US" sz="800" b="1" kern="1200" dirty="0">
              <a:solidFill>
                <a:srgbClr val="FFFF00"/>
              </a:solidFill>
            </a:rPr>
            <a:t>              </a:t>
          </a:r>
          <a:r>
            <a:rPr lang="en-US" sz="1000" b="1" kern="1200" dirty="0"/>
            <a:t>Curator - Collections               Jennifer Guida</a:t>
          </a:r>
          <a:endParaRPr lang="en-US" sz="800" b="1" kern="1200" dirty="0"/>
        </a:p>
      </dsp:txBody>
      <dsp:txXfrm>
        <a:off x="4875641" y="4574598"/>
        <a:ext cx="1447393" cy="651101"/>
      </dsp:txXfrm>
    </dsp:sp>
    <dsp:sp modelId="{A71A3DAC-4BFA-47BE-8F8B-06D31664723E}">
      <dsp:nvSpPr>
        <dsp:cNvPr id="0" name=""/>
        <dsp:cNvSpPr/>
      </dsp:nvSpPr>
      <dsp:spPr>
        <a:xfrm>
          <a:off x="2771767" y="4570913"/>
          <a:ext cx="1693534" cy="8915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>
              <a:solidFill>
                <a:srgbClr val="FFFF00"/>
              </a:solidFill>
            </a:rPr>
            <a:t>  </a:t>
          </a:r>
          <a:r>
            <a:rPr lang="en-US" sz="1200" b="1" kern="1200" dirty="0">
              <a:solidFill>
                <a:srgbClr val="FFFF00"/>
              </a:solidFill>
            </a:rPr>
            <a:t>Museum Education    </a:t>
          </a:r>
          <a:r>
            <a:rPr lang="en-US" sz="1000" b="1" kern="1200" dirty="0">
              <a:solidFill>
                <a:schemeClr val="bg1"/>
              </a:solidFill>
            </a:rPr>
            <a:t>Curator - Education                 Elaina Gyure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0" kern="1200" dirty="0">
              <a:solidFill>
                <a:schemeClr val="bg1"/>
              </a:solidFill>
            </a:rPr>
            <a:t> </a:t>
          </a:r>
          <a:r>
            <a:rPr lang="en-US" sz="850" b="1" kern="1200" dirty="0">
              <a:solidFill>
                <a:schemeClr val="bg1"/>
              </a:solidFill>
            </a:rPr>
            <a:t>Volunteer Cord.</a:t>
          </a:r>
          <a:r>
            <a:rPr lang="en-US" sz="850" b="0" kern="1200" dirty="0">
              <a:solidFill>
                <a:schemeClr val="bg1"/>
              </a:solidFill>
            </a:rPr>
            <a:t>          Karen Connetta </a:t>
          </a:r>
          <a:r>
            <a:rPr lang="en-US" sz="850" b="1" kern="1200" dirty="0">
              <a:solidFill>
                <a:schemeClr val="bg1"/>
              </a:solidFill>
            </a:rPr>
            <a:t>Public Info. Cord. I</a:t>
          </a:r>
          <a:r>
            <a:rPr lang="en-US" sz="850" b="0" kern="1200" dirty="0">
              <a:solidFill>
                <a:schemeClr val="bg1"/>
              </a:solidFill>
            </a:rPr>
            <a:t>       Rachel Sheffey</a:t>
          </a:r>
        </a:p>
      </dsp:txBody>
      <dsp:txXfrm>
        <a:off x="2771767" y="4570913"/>
        <a:ext cx="1693534" cy="8915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86E44D-1368-455B-B840-E937E3F3C432}">
      <dsp:nvSpPr>
        <dsp:cNvPr id="0" name=""/>
        <dsp:cNvSpPr/>
      </dsp:nvSpPr>
      <dsp:spPr>
        <a:xfrm>
          <a:off x="4592171" y="1214528"/>
          <a:ext cx="1221088" cy="356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687"/>
              </a:lnTo>
              <a:lnTo>
                <a:pt x="1221088" y="3566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04247A-A9B5-4331-ACB8-3995117D76C9}">
      <dsp:nvSpPr>
        <dsp:cNvPr id="0" name=""/>
        <dsp:cNvSpPr/>
      </dsp:nvSpPr>
      <dsp:spPr>
        <a:xfrm>
          <a:off x="3530207" y="1214528"/>
          <a:ext cx="1061963" cy="354276"/>
        </a:xfrm>
        <a:custGeom>
          <a:avLst/>
          <a:gdLst/>
          <a:ahLst/>
          <a:cxnLst/>
          <a:rect l="0" t="0" r="0" b="0"/>
          <a:pathLst>
            <a:path>
              <a:moveTo>
                <a:pt x="1061963" y="0"/>
              </a:moveTo>
              <a:lnTo>
                <a:pt x="1061963" y="354276"/>
              </a:lnTo>
              <a:lnTo>
                <a:pt x="0" y="3542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C9D0B0-19C2-4224-B5D4-AD14F265C4EB}">
      <dsp:nvSpPr>
        <dsp:cNvPr id="0" name=""/>
        <dsp:cNvSpPr/>
      </dsp:nvSpPr>
      <dsp:spPr>
        <a:xfrm>
          <a:off x="6770283" y="2794205"/>
          <a:ext cx="183261" cy="694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4615"/>
              </a:lnTo>
              <a:lnTo>
                <a:pt x="183261" y="6946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709C3-605C-48D8-93BB-196A59AF1E84}">
      <dsp:nvSpPr>
        <dsp:cNvPr id="0" name=""/>
        <dsp:cNvSpPr/>
      </dsp:nvSpPr>
      <dsp:spPr>
        <a:xfrm>
          <a:off x="4592171" y="1214528"/>
          <a:ext cx="3060623" cy="955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3536"/>
              </a:lnTo>
              <a:lnTo>
                <a:pt x="3060623" y="793536"/>
              </a:lnTo>
              <a:lnTo>
                <a:pt x="3060623" y="9558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91797-C0D8-484F-8C13-D5E63A7CCBD4}">
      <dsp:nvSpPr>
        <dsp:cNvPr id="0" name=""/>
        <dsp:cNvSpPr/>
      </dsp:nvSpPr>
      <dsp:spPr>
        <a:xfrm>
          <a:off x="3711900" y="2788007"/>
          <a:ext cx="260855" cy="2399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9924"/>
              </a:lnTo>
              <a:lnTo>
                <a:pt x="260855" y="239992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D4EFE3-0F76-4CA7-87A6-07E5096420AE}">
      <dsp:nvSpPr>
        <dsp:cNvPr id="0" name=""/>
        <dsp:cNvSpPr/>
      </dsp:nvSpPr>
      <dsp:spPr>
        <a:xfrm>
          <a:off x="3711900" y="2788007"/>
          <a:ext cx="257207" cy="15300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0029"/>
              </a:lnTo>
              <a:lnTo>
                <a:pt x="257207" y="153002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918E2A-BEC6-4AED-92AD-6FDCAD0B9917}">
      <dsp:nvSpPr>
        <dsp:cNvPr id="0" name=""/>
        <dsp:cNvSpPr/>
      </dsp:nvSpPr>
      <dsp:spPr>
        <a:xfrm>
          <a:off x="3711900" y="2788007"/>
          <a:ext cx="254827" cy="589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9961"/>
              </a:lnTo>
              <a:lnTo>
                <a:pt x="254827" y="5899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83886F-5BC3-4D8B-9EF5-1D1F46A84DD2}">
      <dsp:nvSpPr>
        <dsp:cNvPr id="0" name=""/>
        <dsp:cNvSpPr/>
      </dsp:nvSpPr>
      <dsp:spPr>
        <a:xfrm>
          <a:off x="4542564" y="1214528"/>
          <a:ext cx="91440" cy="968943"/>
        </a:xfrm>
        <a:custGeom>
          <a:avLst/>
          <a:gdLst/>
          <a:ahLst/>
          <a:cxnLst/>
          <a:rect l="0" t="0" r="0" b="0"/>
          <a:pathLst>
            <a:path>
              <a:moveTo>
                <a:pt x="49607" y="0"/>
              </a:moveTo>
              <a:lnTo>
                <a:pt x="49607" y="806658"/>
              </a:lnTo>
              <a:lnTo>
                <a:pt x="45720" y="806658"/>
              </a:lnTo>
              <a:lnTo>
                <a:pt x="45720" y="9689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15AF16-A6D3-4B3E-8ED9-19BDB9AF05B2}">
      <dsp:nvSpPr>
        <dsp:cNvPr id="0" name=""/>
        <dsp:cNvSpPr/>
      </dsp:nvSpPr>
      <dsp:spPr>
        <a:xfrm>
          <a:off x="593958" y="2798401"/>
          <a:ext cx="161128" cy="3194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94550"/>
              </a:lnTo>
              <a:lnTo>
                <a:pt x="161128" y="31945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C84A18-CCF3-4540-AE51-D668AF00FB82}">
      <dsp:nvSpPr>
        <dsp:cNvPr id="0" name=""/>
        <dsp:cNvSpPr/>
      </dsp:nvSpPr>
      <dsp:spPr>
        <a:xfrm>
          <a:off x="593958" y="2798401"/>
          <a:ext cx="164884" cy="23369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6985"/>
              </a:lnTo>
              <a:lnTo>
                <a:pt x="164884" y="23369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C64B5A-0B23-4197-97EA-334ECB79F891}">
      <dsp:nvSpPr>
        <dsp:cNvPr id="0" name=""/>
        <dsp:cNvSpPr/>
      </dsp:nvSpPr>
      <dsp:spPr>
        <a:xfrm>
          <a:off x="593958" y="2798401"/>
          <a:ext cx="162704" cy="1687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7222"/>
              </a:lnTo>
              <a:lnTo>
                <a:pt x="162704" y="16872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97825E-2855-44E6-BFDD-E2144F058B87}">
      <dsp:nvSpPr>
        <dsp:cNvPr id="0" name=""/>
        <dsp:cNvSpPr/>
      </dsp:nvSpPr>
      <dsp:spPr>
        <a:xfrm>
          <a:off x="593958" y="2798401"/>
          <a:ext cx="169644" cy="774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4858"/>
              </a:lnTo>
              <a:lnTo>
                <a:pt x="169644" y="7748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3D56A8-623D-47AB-BE92-A2ECD6ABEAC3}">
      <dsp:nvSpPr>
        <dsp:cNvPr id="0" name=""/>
        <dsp:cNvSpPr/>
      </dsp:nvSpPr>
      <dsp:spPr>
        <a:xfrm>
          <a:off x="1485451" y="1214528"/>
          <a:ext cx="3106719" cy="959353"/>
        </a:xfrm>
        <a:custGeom>
          <a:avLst/>
          <a:gdLst/>
          <a:ahLst/>
          <a:cxnLst/>
          <a:rect l="0" t="0" r="0" b="0"/>
          <a:pathLst>
            <a:path>
              <a:moveTo>
                <a:pt x="3106719" y="0"/>
              </a:moveTo>
              <a:lnTo>
                <a:pt x="3106719" y="797067"/>
              </a:lnTo>
              <a:lnTo>
                <a:pt x="0" y="797067"/>
              </a:lnTo>
              <a:lnTo>
                <a:pt x="0" y="9593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B2733F-499F-49BD-BD13-2CDB6F4DAD89}">
      <dsp:nvSpPr>
        <dsp:cNvPr id="0" name=""/>
        <dsp:cNvSpPr/>
      </dsp:nvSpPr>
      <dsp:spPr>
        <a:xfrm>
          <a:off x="2960601" y="595131"/>
          <a:ext cx="3263139" cy="6193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Operations and Veteran Services                  </a:t>
          </a:r>
          <a:r>
            <a:rPr lang="en-US" sz="1350" b="1" kern="1200" dirty="0">
              <a:latin typeface="Arial" panose="020B0604020202020204" pitchFamily="34" charset="0"/>
              <a:cs typeface="Arial" panose="020B0604020202020204" pitchFamily="34" charset="0"/>
            </a:rPr>
            <a:t>Jeff Weir  -  Director</a:t>
          </a:r>
        </a:p>
      </dsp:txBody>
      <dsp:txXfrm>
        <a:off x="2960601" y="595131"/>
        <a:ext cx="3263139" cy="619396"/>
      </dsp:txXfrm>
    </dsp:sp>
    <dsp:sp modelId="{F086004E-CC30-42E8-B36D-29337C12FC90}">
      <dsp:nvSpPr>
        <dsp:cNvPr id="0" name=""/>
        <dsp:cNvSpPr/>
      </dsp:nvSpPr>
      <dsp:spPr>
        <a:xfrm>
          <a:off x="371084" y="2173881"/>
          <a:ext cx="2228733" cy="62452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     Finance and Procurement                   </a:t>
          </a:r>
          <a:r>
            <a:rPr lang="en-US" sz="1000" b="1" kern="1200" dirty="0">
              <a:solidFill>
                <a:schemeClr val="bg1"/>
              </a:solidFill>
            </a:rPr>
            <a:t>Financial Operations Manager</a:t>
          </a:r>
          <a:r>
            <a:rPr lang="en-US" sz="900" b="1" kern="1200" dirty="0">
              <a:solidFill>
                <a:schemeClr val="bg1"/>
              </a:solidFill>
            </a:rPr>
            <a:t>                        </a:t>
          </a:r>
          <a:r>
            <a:rPr lang="en-US" sz="1000" b="1" kern="1200" dirty="0">
              <a:solidFill>
                <a:schemeClr val="bg1"/>
              </a:solidFill>
            </a:rPr>
            <a:t>Jeffrey Newman </a:t>
          </a:r>
          <a:endParaRPr lang="en-US" sz="900" b="1" kern="1200" dirty="0">
            <a:solidFill>
              <a:schemeClr val="bg1"/>
            </a:solidFill>
          </a:endParaRPr>
        </a:p>
      </dsp:txBody>
      <dsp:txXfrm>
        <a:off x="371084" y="2173881"/>
        <a:ext cx="2228733" cy="624520"/>
      </dsp:txXfrm>
    </dsp:sp>
    <dsp:sp modelId="{25720FBB-4FB3-48D8-B543-6355B033A971}">
      <dsp:nvSpPr>
        <dsp:cNvPr id="0" name=""/>
        <dsp:cNvSpPr/>
      </dsp:nvSpPr>
      <dsp:spPr>
        <a:xfrm>
          <a:off x="763602" y="3046319"/>
          <a:ext cx="2219212" cy="1053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rgbClr val="FFFF00"/>
              </a:solidFill>
            </a:rPr>
            <a:t>                  Routine Transactions     </a:t>
          </a:r>
          <a:r>
            <a:rPr lang="en-US" sz="900" b="1" kern="1200" dirty="0"/>
            <a:t>Supervisor – Accounting</a:t>
          </a:r>
          <a:r>
            <a:rPr lang="en-US" sz="900" kern="1200" dirty="0"/>
            <a:t>       Yahaira Magee   </a:t>
          </a:r>
          <a:r>
            <a:rPr lang="en-US" sz="900" b="1" kern="1200" dirty="0"/>
            <a:t>Accountant I </a:t>
          </a:r>
          <a:r>
            <a:rPr lang="en-US" sz="900" kern="1200" dirty="0"/>
            <a:t>                           Laura Drigotas   </a:t>
          </a:r>
          <a:r>
            <a:rPr lang="en-US" sz="900" b="1" kern="1200" dirty="0"/>
            <a:t>Accounting Tech. I </a:t>
          </a:r>
          <a:r>
            <a:rPr lang="en-US" sz="900" kern="1200" dirty="0"/>
            <a:t>                 </a:t>
          </a:r>
          <a:r>
            <a:rPr lang="en-US" sz="900" b="1" kern="1200" dirty="0">
              <a:solidFill>
                <a:srgbClr val="FF0000"/>
              </a:solidFill>
            </a:rPr>
            <a:t>Vacant   </a:t>
          </a:r>
          <a:r>
            <a:rPr lang="en-US" sz="900" b="1" kern="1200" dirty="0"/>
            <a:t>Accounting Tech. I</a:t>
          </a:r>
          <a:r>
            <a:rPr lang="en-US" sz="900" kern="1200" dirty="0"/>
            <a:t>                  Jordan Grenier   </a:t>
          </a:r>
          <a:r>
            <a:rPr lang="en-US" sz="900" b="1" kern="1200" dirty="0"/>
            <a:t>Accounting Tech. I</a:t>
          </a:r>
          <a:r>
            <a:rPr lang="en-US" sz="900" kern="1200" dirty="0"/>
            <a:t>                  Christine Schaal   </a:t>
          </a:r>
          <a:r>
            <a:rPr lang="en-US" sz="900" b="1" kern="1200" dirty="0"/>
            <a:t>Accounting Tech. II</a:t>
          </a:r>
          <a:r>
            <a:rPr lang="en-US" sz="900" kern="1200" dirty="0"/>
            <a:t>                 Keysa Jorge</a:t>
          </a:r>
          <a:endParaRPr lang="en-US" sz="1000" kern="1200" dirty="0"/>
        </a:p>
      </dsp:txBody>
      <dsp:txXfrm>
        <a:off x="763602" y="3046319"/>
        <a:ext cx="2219212" cy="1053880"/>
      </dsp:txXfrm>
    </dsp:sp>
    <dsp:sp modelId="{7E1EEB57-E0AB-4072-9EF7-5AF3DE2C923B}">
      <dsp:nvSpPr>
        <dsp:cNvPr id="0" name=""/>
        <dsp:cNvSpPr/>
      </dsp:nvSpPr>
      <dsp:spPr>
        <a:xfrm>
          <a:off x="756663" y="4249332"/>
          <a:ext cx="2219212" cy="4725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rgbClr val="FFFF00"/>
              </a:solidFill>
            </a:rPr>
            <a:t>                 Revenue Management       </a:t>
          </a:r>
          <a:r>
            <a:rPr lang="en-US" sz="900" b="1" kern="1200" dirty="0"/>
            <a:t>Accountant I</a:t>
          </a:r>
          <a:r>
            <a:rPr lang="en-US" sz="900" kern="1200" dirty="0"/>
            <a:t>                                   Deb Siciliano </a:t>
          </a:r>
          <a:endParaRPr lang="en-US" sz="1000" kern="1200" dirty="0"/>
        </a:p>
      </dsp:txBody>
      <dsp:txXfrm>
        <a:off x="756663" y="4249332"/>
        <a:ext cx="2219212" cy="472582"/>
      </dsp:txXfrm>
    </dsp:sp>
    <dsp:sp modelId="{72785FBD-19B5-4077-8264-948A2D286616}">
      <dsp:nvSpPr>
        <dsp:cNvPr id="0" name=""/>
        <dsp:cNvSpPr/>
      </dsp:nvSpPr>
      <dsp:spPr>
        <a:xfrm>
          <a:off x="758842" y="4896688"/>
          <a:ext cx="2219212" cy="4773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rgbClr val="FFFF00"/>
              </a:solidFill>
            </a:rPr>
            <a:t>                                 Budget</a:t>
          </a:r>
          <a:r>
            <a:rPr lang="en-US" sz="1000" kern="1200" dirty="0"/>
            <a:t>                      </a:t>
          </a:r>
          <a:r>
            <a:rPr lang="en-US" sz="1000" b="1" kern="1200" dirty="0"/>
            <a:t>Budget Analyst II</a:t>
          </a:r>
          <a:r>
            <a:rPr lang="en-US" sz="1000" kern="1200" dirty="0"/>
            <a:t>              Jessica Arencibia</a:t>
          </a:r>
        </a:p>
      </dsp:txBody>
      <dsp:txXfrm>
        <a:off x="758842" y="4896688"/>
        <a:ext cx="2219212" cy="477396"/>
      </dsp:txXfrm>
    </dsp:sp>
    <dsp:sp modelId="{D7CD4C1F-EF94-49A2-A79B-EFC2A9148393}">
      <dsp:nvSpPr>
        <dsp:cNvPr id="0" name=""/>
        <dsp:cNvSpPr/>
      </dsp:nvSpPr>
      <dsp:spPr>
        <a:xfrm>
          <a:off x="755086" y="5548549"/>
          <a:ext cx="2218826" cy="8888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rgbClr val="FFFF00"/>
              </a:solidFill>
            </a:rPr>
            <a:t>                           Procurement 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>
              <a:solidFill>
                <a:schemeClr val="bg1"/>
              </a:solidFill>
            </a:rPr>
            <a:t>Management Analyst II    </a:t>
          </a:r>
          <a:r>
            <a:rPr lang="en-US" sz="900" kern="1200" dirty="0"/>
            <a:t>Viviana Giarimoustas </a:t>
          </a:r>
          <a:r>
            <a:rPr lang="en-US" sz="1000" kern="1200" dirty="0"/>
            <a:t>              </a:t>
          </a:r>
          <a:r>
            <a:rPr lang="en-US" sz="900" b="1" kern="1200" dirty="0"/>
            <a:t>Contract Admin. Spec.</a:t>
          </a:r>
          <a:r>
            <a:rPr lang="en-US" sz="900" kern="1200" dirty="0"/>
            <a:t>         Juan Delgado </a:t>
          </a:r>
          <a:r>
            <a:rPr lang="en-US" sz="900" b="1" kern="1200" dirty="0"/>
            <a:t>Management Analyst I</a:t>
          </a:r>
          <a:r>
            <a:rPr lang="en-US" sz="900" kern="1200" dirty="0"/>
            <a:t>        Jennifer Zyris   </a:t>
          </a:r>
          <a:r>
            <a:rPr lang="en-US" sz="900" b="1" kern="1200" dirty="0"/>
            <a:t>Procurement Spec.</a:t>
          </a:r>
          <a:r>
            <a:rPr lang="en-US" sz="900" kern="1200" dirty="0"/>
            <a:t>               Ian Coleman        </a:t>
          </a:r>
          <a:r>
            <a:rPr lang="en-US" sz="900" b="1" kern="1200" dirty="0"/>
            <a:t>Ops. Support Spec. I</a:t>
          </a:r>
          <a:r>
            <a:rPr lang="en-US" sz="900" kern="1200" dirty="0"/>
            <a:t>             </a:t>
          </a:r>
          <a:r>
            <a:rPr lang="en-US" sz="900" b="1" kern="1200" dirty="0">
              <a:solidFill>
                <a:srgbClr val="FF0000"/>
              </a:solidFill>
            </a:rPr>
            <a:t>Vacant</a:t>
          </a:r>
          <a:endParaRPr lang="en-US" sz="1000" b="1" kern="1200" dirty="0">
            <a:solidFill>
              <a:srgbClr val="FF0000"/>
            </a:solidFill>
          </a:endParaRPr>
        </a:p>
      </dsp:txBody>
      <dsp:txXfrm>
        <a:off x="755086" y="5548549"/>
        <a:ext cx="2218826" cy="888805"/>
      </dsp:txXfrm>
    </dsp:sp>
    <dsp:sp modelId="{3FE21275-D0FB-4CEA-A7E9-79B16134F122}">
      <dsp:nvSpPr>
        <dsp:cNvPr id="0" name=""/>
        <dsp:cNvSpPr/>
      </dsp:nvSpPr>
      <dsp:spPr>
        <a:xfrm>
          <a:off x="3492804" y="2183471"/>
          <a:ext cx="2190959" cy="604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Business and Technology             </a:t>
          </a:r>
          <a:r>
            <a:rPr lang="en-US" sz="1000" b="1" kern="1200" dirty="0"/>
            <a:t>Tech. Systems Ops. Manager</a:t>
          </a:r>
          <a:r>
            <a:rPr lang="en-US" sz="900" kern="1200" dirty="0"/>
            <a:t>                       </a:t>
          </a:r>
          <a:r>
            <a:rPr lang="en-US" sz="1000" b="1" kern="1200" dirty="0">
              <a:solidFill>
                <a:schemeClr val="bg1"/>
              </a:solidFill>
            </a:rPr>
            <a:t>Bert Miller</a:t>
          </a:r>
          <a:endParaRPr lang="en-US" sz="1500" b="1" kern="1200" dirty="0">
            <a:solidFill>
              <a:schemeClr val="bg1"/>
            </a:solidFill>
          </a:endParaRPr>
        </a:p>
      </dsp:txBody>
      <dsp:txXfrm>
        <a:off x="3492804" y="2183471"/>
        <a:ext cx="2190959" cy="604535"/>
      </dsp:txXfrm>
    </dsp:sp>
    <dsp:sp modelId="{67ACA212-8E59-4E19-BD71-FF113AFB5F7F}">
      <dsp:nvSpPr>
        <dsp:cNvPr id="0" name=""/>
        <dsp:cNvSpPr/>
      </dsp:nvSpPr>
      <dsp:spPr>
        <a:xfrm>
          <a:off x="3966727" y="3065886"/>
          <a:ext cx="2041904" cy="6241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rgbClr val="FFFF00"/>
              </a:solidFill>
            </a:rPr>
            <a:t>                         EAM &amp; GIS         </a:t>
          </a:r>
          <a:r>
            <a:rPr lang="en-US" sz="900" b="1" kern="1200" dirty="0"/>
            <a:t>Applications Analyst II</a:t>
          </a:r>
          <a:r>
            <a:rPr lang="en-US" sz="900" kern="1200" dirty="0"/>
            <a:t>               </a:t>
          </a:r>
          <a:r>
            <a:rPr lang="en-US" sz="900" b="1" kern="1200" dirty="0">
              <a:solidFill>
                <a:srgbClr val="FF0000"/>
              </a:solidFill>
            </a:rPr>
            <a:t>Vacant</a:t>
          </a:r>
          <a:r>
            <a:rPr lang="en-US" sz="900" kern="1200" dirty="0"/>
            <a:t>     </a:t>
          </a:r>
          <a:r>
            <a:rPr lang="en-US" sz="900" b="1" kern="1200" dirty="0"/>
            <a:t>Ops. Support Spec. I</a:t>
          </a:r>
          <a:r>
            <a:rPr lang="en-US" sz="900" kern="1200" dirty="0"/>
            <a:t>                   Todd Henry</a:t>
          </a:r>
        </a:p>
      </dsp:txBody>
      <dsp:txXfrm>
        <a:off x="3966727" y="3065886"/>
        <a:ext cx="2041904" cy="624164"/>
      </dsp:txXfrm>
    </dsp:sp>
    <dsp:sp modelId="{10A8C752-7AAA-4030-8469-3E3DEA4C61A6}">
      <dsp:nvSpPr>
        <dsp:cNvPr id="0" name=""/>
        <dsp:cNvSpPr/>
      </dsp:nvSpPr>
      <dsp:spPr>
        <a:xfrm>
          <a:off x="3969107" y="3917080"/>
          <a:ext cx="2044856" cy="8019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rgbClr val="FFFF00"/>
              </a:solidFill>
            </a:rPr>
            <a:t>  Capital Project, IC, Analysis PNP Dev.      </a:t>
          </a:r>
          <a:r>
            <a:rPr lang="en-US" sz="900" b="1" kern="1200" dirty="0"/>
            <a:t>Management Analyst I</a:t>
          </a:r>
          <a:r>
            <a:rPr lang="en-US" sz="900" kern="1200" dirty="0"/>
            <a:t>         </a:t>
          </a:r>
          <a:r>
            <a:rPr lang="en-US" sz="900" b="0" kern="1200" dirty="0"/>
            <a:t>Edmond Kushi  </a:t>
          </a:r>
          <a:r>
            <a:rPr lang="en-US" sz="900" b="1" kern="1200" dirty="0"/>
            <a:t>Budget Analyst I</a:t>
          </a:r>
          <a:r>
            <a:rPr lang="en-US" sz="900" kern="1200" dirty="0"/>
            <a:t>                     Bethuel Pierre    </a:t>
          </a:r>
          <a:r>
            <a:rPr lang="en-US" sz="900" b="1" kern="1200" dirty="0"/>
            <a:t>Budget Analyst I</a:t>
          </a:r>
          <a:r>
            <a:rPr lang="en-US" sz="900" kern="1200" dirty="0"/>
            <a:t>                     </a:t>
          </a:r>
          <a:r>
            <a:rPr lang="en-US" sz="900" b="1" kern="1200" dirty="0">
              <a:solidFill>
                <a:srgbClr val="FF0000"/>
              </a:solidFill>
            </a:rPr>
            <a:t>Vacant</a:t>
          </a:r>
          <a:r>
            <a:rPr lang="en-US" sz="900" kern="1200" dirty="0"/>
            <a:t> </a:t>
          </a:r>
          <a:endParaRPr lang="en-US" sz="1000" kern="1200" dirty="0"/>
        </a:p>
      </dsp:txBody>
      <dsp:txXfrm>
        <a:off x="3969107" y="3917080"/>
        <a:ext cx="2044856" cy="801913"/>
      </dsp:txXfrm>
    </dsp:sp>
    <dsp:sp modelId="{D46B531E-3007-4EE6-8901-F177EAD160F8}">
      <dsp:nvSpPr>
        <dsp:cNvPr id="0" name=""/>
        <dsp:cNvSpPr/>
      </dsp:nvSpPr>
      <dsp:spPr>
        <a:xfrm>
          <a:off x="3972755" y="4952073"/>
          <a:ext cx="2041904" cy="4717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rgbClr val="FFFF00"/>
              </a:solidFill>
            </a:rPr>
            <a:t>          IT Projects &amp; System Support       </a:t>
          </a:r>
          <a:r>
            <a:rPr lang="en-US" sz="900" b="1" kern="1200" dirty="0"/>
            <a:t>Applications Analyst II</a:t>
          </a:r>
          <a:r>
            <a:rPr lang="en-US" sz="900" kern="1200" dirty="0"/>
            <a:t>                  </a:t>
          </a:r>
          <a:r>
            <a:rPr lang="en-US" sz="900" b="1" kern="1200" dirty="0">
              <a:solidFill>
                <a:srgbClr val="FF0000"/>
              </a:solidFill>
            </a:rPr>
            <a:t>Vacant</a:t>
          </a:r>
          <a:endParaRPr lang="en-US" sz="1200" b="1" kern="1200" dirty="0">
            <a:solidFill>
              <a:srgbClr val="FF0000"/>
            </a:solidFill>
          </a:endParaRPr>
        </a:p>
      </dsp:txBody>
      <dsp:txXfrm>
        <a:off x="3972755" y="4952073"/>
        <a:ext cx="2041904" cy="471716"/>
      </dsp:txXfrm>
    </dsp:sp>
    <dsp:sp modelId="{F0F5BFEC-0E00-4BCA-8077-D38EF3F10DDC}">
      <dsp:nvSpPr>
        <dsp:cNvPr id="0" name=""/>
        <dsp:cNvSpPr/>
      </dsp:nvSpPr>
      <dsp:spPr>
        <a:xfrm>
          <a:off x="6549656" y="2170349"/>
          <a:ext cx="2206276" cy="6238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Veterans Services                           </a:t>
          </a:r>
          <a:r>
            <a:rPr lang="en-US" sz="1000" b="1" kern="1200" dirty="0"/>
            <a:t>Veteran Services Manager</a:t>
          </a:r>
          <a:r>
            <a:rPr lang="en-US" sz="900" b="1" kern="1200" dirty="0"/>
            <a:t> </a:t>
          </a:r>
          <a:r>
            <a:rPr lang="en-US" sz="1100" kern="1200" dirty="0"/>
            <a:t>                     </a:t>
          </a:r>
          <a:r>
            <a:rPr lang="en-US" sz="1000" b="1" kern="1200" dirty="0"/>
            <a:t>Alexandra Scardino</a:t>
          </a:r>
          <a:endParaRPr lang="en-US" sz="1400" b="1" kern="1200" dirty="0"/>
        </a:p>
      </dsp:txBody>
      <dsp:txXfrm>
        <a:off x="6549656" y="2170349"/>
        <a:ext cx="2206276" cy="623855"/>
      </dsp:txXfrm>
    </dsp:sp>
    <dsp:sp modelId="{EAB494E4-555C-4B7D-A55B-CA2F97186B0B}">
      <dsp:nvSpPr>
        <dsp:cNvPr id="0" name=""/>
        <dsp:cNvSpPr/>
      </dsp:nvSpPr>
      <dsp:spPr>
        <a:xfrm>
          <a:off x="6953545" y="3130591"/>
          <a:ext cx="2041904" cy="7164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Veterans Service Officer</a:t>
          </a:r>
          <a:r>
            <a:rPr lang="en-US" sz="900" kern="1200" dirty="0"/>
            <a:t>      Oscar Gomez   </a:t>
          </a:r>
          <a:r>
            <a:rPr lang="en-US" sz="900" b="1" kern="1200" dirty="0"/>
            <a:t>Veterans Service Officer</a:t>
          </a:r>
          <a:r>
            <a:rPr lang="en-US" sz="900" kern="1200" dirty="0"/>
            <a:t>      </a:t>
          </a:r>
          <a:r>
            <a:rPr lang="en-US" sz="900" b="1" kern="1200" dirty="0">
              <a:solidFill>
                <a:srgbClr val="FF0000"/>
              </a:solidFill>
            </a:rPr>
            <a:t>Vacant  </a:t>
          </a:r>
          <a:r>
            <a:rPr lang="en-US" sz="900" kern="1200" dirty="0"/>
            <a:t>      Ops. </a:t>
          </a:r>
          <a:r>
            <a:rPr lang="en-US" sz="900" b="1" kern="1200" dirty="0"/>
            <a:t>Support Spec. I</a:t>
          </a:r>
          <a:r>
            <a:rPr lang="en-US" sz="900" kern="1200" dirty="0"/>
            <a:t>          Heather Bilodeau</a:t>
          </a:r>
          <a:r>
            <a:rPr lang="en-US" sz="1100" kern="1200" dirty="0"/>
            <a:t>   </a:t>
          </a:r>
        </a:p>
      </dsp:txBody>
      <dsp:txXfrm>
        <a:off x="6953545" y="3130591"/>
        <a:ext cx="2041904" cy="716458"/>
      </dsp:txXfrm>
    </dsp:sp>
    <dsp:sp modelId="{B417B27A-D868-4E68-AECC-300FCD863FC9}">
      <dsp:nvSpPr>
        <dsp:cNvPr id="0" name=""/>
        <dsp:cNvSpPr/>
      </dsp:nvSpPr>
      <dsp:spPr>
        <a:xfrm>
          <a:off x="1937307" y="1374831"/>
          <a:ext cx="1592899" cy="387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Public Information Coordinator II    </a:t>
          </a:r>
          <a:r>
            <a:rPr lang="en-US" sz="900" b="1" kern="1200" dirty="0">
              <a:solidFill>
                <a:srgbClr val="FF0000"/>
              </a:solidFill>
            </a:rPr>
            <a:t>Vacant</a:t>
          </a:r>
          <a:endParaRPr lang="en-US" sz="1050" b="1" kern="1200" dirty="0">
            <a:solidFill>
              <a:srgbClr val="FF0000"/>
            </a:solidFill>
          </a:endParaRPr>
        </a:p>
      </dsp:txBody>
      <dsp:txXfrm>
        <a:off x="1937307" y="1374831"/>
        <a:ext cx="1592899" cy="387946"/>
      </dsp:txXfrm>
    </dsp:sp>
    <dsp:sp modelId="{43D43030-3AD2-4722-AE78-E6CF8764322C}">
      <dsp:nvSpPr>
        <dsp:cNvPr id="0" name=""/>
        <dsp:cNvSpPr/>
      </dsp:nvSpPr>
      <dsp:spPr>
        <a:xfrm>
          <a:off x="5813259" y="1371133"/>
          <a:ext cx="1384726" cy="4001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Accounting Tech. II </a:t>
          </a:r>
          <a:r>
            <a:rPr lang="en-US" sz="1000" b="1" kern="1200" dirty="0"/>
            <a:t>                     </a:t>
          </a:r>
          <a:r>
            <a:rPr lang="en-US" sz="900" kern="1200" dirty="0"/>
            <a:t>Indira Salazar</a:t>
          </a:r>
          <a:endParaRPr lang="en-US" sz="2100" kern="1200" dirty="0"/>
        </a:p>
      </dsp:txBody>
      <dsp:txXfrm>
        <a:off x="5813259" y="1371133"/>
        <a:ext cx="1384726" cy="4001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FBDF7F-D254-4FD2-B76F-1016FFFB3F5A}">
      <dsp:nvSpPr>
        <dsp:cNvPr id="0" name=""/>
        <dsp:cNvSpPr/>
      </dsp:nvSpPr>
      <dsp:spPr>
        <a:xfrm>
          <a:off x="4572165" y="1299713"/>
          <a:ext cx="670477" cy="744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4132"/>
              </a:lnTo>
              <a:lnTo>
                <a:pt x="670477" y="7441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B6C2A8-32CF-47D7-848B-DBE43EF0AFA4}">
      <dsp:nvSpPr>
        <dsp:cNvPr id="0" name=""/>
        <dsp:cNvSpPr/>
      </dsp:nvSpPr>
      <dsp:spPr>
        <a:xfrm>
          <a:off x="3896290" y="1299713"/>
          <a:ext cx="675874" cy="562270"/>
        </a:xfrm>
        <a:custGeom>
          <a:avLst/>
          <a:gdLst/>
          <a:ahLst/>
          <a:cxnLst/>
          <a:rect l="0" t="0" r="0" b="0"/>
          <a:pathLst>
            <a:path>
              <a:moveTo>
                <a:pt x="675874" y="0"/>
              </a:moveTo>
              <a:lnTo>
                <a:pt x="675874" y="562270"/>
              </a:lnTo>
              <a:lnTo>
                <a:pt x="0" y="5622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29E36-8119-41FC-BF18-25BA817D653F}">
      <dsp:nvSpPr>
        <dsp:cNvPr id="0" name=""/>
        <dsp:cNvSpPr/>
      </dsp:nvSpPr>
      <dsp:spPr>
        <a:xfrm>
          <a:off x="6557363" y="3822963"/>
          <a:ext cx="340404" cy="7598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9806"/>
              </a:lnTo>
              <a:lnTo>
                <a:pt x="340404" y="7598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2FB01F-F4CB-48C4-990C-870D043B6FDC}">
      <dsp:nvSpPr>
        <dsp:cNvPr id="0" name=""/>
        <dsp:cNvSpPr/>
      </dsp:nvSpPr>
      <dsp:spPr>
        <a:xfrm>
          <a:off x="4572165" y="1299713"/>
          <a:ext cx="2996607" cy="1794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0041"/>
              </a:lnTo>
              <a:lnTo>
                <a:pt x="2996607" y="1360041"/>
              </a:lnTo>
              <a:lnTo>
                <a:pt x="2996607" y="17942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09AC9C-3A19-4F60-A26D-0D2A9FCF8FD9}">
      <dsp:nvSpPr>
        <dsp:cNvPr id="0" name=""/>
        <dsp:cNvSpPr/>
      </dsp:nvSpPr>
      <dsp:spPr>
        <a:xfrm>
          <a:off x="3744221" y="3815085"/>
          <a:ext cx="134337" cy="1087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7632"/>
              </a:lnTo>
              <a:lnTo>
                <a:pt x="134337" y="10876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A47BF-625F-4D08-8BFA-E52798613E26}">
      <dsp:nvSpPr>
        <dsp:cNvPr id="0" name=""/>
        <dsp:cNvSpPr/>
      </dsp:nvSpPr>
      <dsp:spPr>
        <a:xfrm>
          <a:off x="4526445" y="1299713"/>
          <a:ext cx="91440" cy="17863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52163"/>
              </a:lnTo>
              <a:lnTo>
                <a:pt x="46691" y="1352163"/>
              </a:lnTo>
              <a:lnTo>
                <a:pt x="46691" y="17863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04CE6-D229-4189-9C5B-77977C3C9B48}">
      <dsp:nvSpPr>
        <dsp:cNvPr id="0" name=""/>
        <dsp:cNvSpPr/>
      </dsp:nvSpPr>
      <dsp:spPr>
        <a:xfrm>
          <a:off x="1550476" y="1299713"/>
          <a:ext cx="3021689" cy="1793096"/>
        </a:xfrm>
        <a:custGeom>
          <a:avLst/>
          <a:gdLst/>
          <a:ahLst/>
          <a:cxnLst/>
          <a:rect l="0" t="0" r="0" b="0"/>
          <a:pathLst>
            <a:path>
              <a:moveTo>
                <a:pt x="3021689" y="0"/>
              </a:moveTo>
              <a:lnTo>
                <a:pt x="3021689" y="1358862"/>
              </a:lnTo>
              <a:lnTo>
                <a:pt x="0" y="1358862"/>
              </a:lnTo>
              <a:lnTo>
                <a:pt x="0" y="17930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1ED5F7-324F-4ADA-BCFB-45C75BDD7EE7}">
      <dsp:nvSpPr>
        <dsp:cNvPr id="0" name=""/>
        <dsp:cNvSpPr/>
      </dsp:nvSpPr>
      <dsp:spPr>
        <a:xfrm>
          <a:off x="2697639" y="598466"/>
          <a:ext cx="3749051" cy="7012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en-US" altLang="en-US" sz="16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University Extension Services </a:t>
          </a:r>
          <a:r>
            <a:rPr kumimoji="0" lang="en-US" altLang="en-US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(UF/IFAS) </a:t>
          </a:r>
          <a:r>
            <a:rPr kumimoji="0" lang="en-US" altLang="en-US" sz="15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        </a:t>
          </a:r>
          <a:r>
            <a:rPr kumimoji="0" lang="en-US" altLang="en-US" sz="135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Twyla Leigh  -  Director</a:t>
          </a:r>
          <a:endParaRPr lang="en-US" sz="1350" b="1" kern="1200" dirty="0">
            <a:solidFill>
              <a:schemeClr val="bg1"/>
            </a:solidFill>
          </a:endParaRPr>
        </a:p>
      </dsp:txBody>
      <dsp:txXfrm>
        <a:off x="2697639" y="598466"/>
        <a:ext cx="3749051" cy="701246"/>
      </dsp:txXfrm>
    </dsp:sp>
    <dsp:sp modelId="{4ABF6FF2-C60E-4BB6-93AB-19484888E5BA}">
      <dsp:nvSpPr>
        <dsp:cNvPr id="0" name=""/>
        <dsp:cNvSpPr/>
      </dsp:nvSpPr>
      <dsp:spPr>
        <a:xfrm>
          <a:off x="402237" y="3092809"/>
          <a:ext cx="2296477" cy="7295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          4-H Youth Development</a:t>
          </a:r>
          <a:r>
            <a:rPr lang="en-US" sz="1200" kern="1200" dirty="0"/>
            <a:t>                   </a:t>
          </a:r>
          <a:r>
            <a:rPr lang="en-US" sz="900" b="1" kern="1200" dirty="0"/>
            <a:t>4-H Extension Agent</a:t>
          </a:r>
          <a:r>
            <a:rPr lang="en-US" sz="900" kern="1200" dirty="0"/>
            <a:t>                   Tish Roland        </a:t>
          </a:r>
          <a:r>
            <a:rPr lang="en-US" sz="900" b="1" kern="1200" dirty="0"/>
            <a:t>4-H Outreach Coordinator</a:t>
          </a:r>
          <a:r>
            <a:rPr lang="en-US" sz="900" kern="1200" dirty="0"/>
            <a:t>         Trisha Aldridge  </a:t>
          </a:r>
          <a:r>
            <a:rPr lang="en-US" sz="900" b="1" kern="1200" dirty="0"/>
            <a:t>4-H Outreach Coordinator</a:t>
          </a:r>
          <a:r>
            <a:rPr lang="en-US" sz="900" kern="1200" dirty="0"/>
            <a:t>         Yvonne Morris</a:t>
          </a:r>
          <a:endParaRPr lang="en-US" sz="1200" kern="1200" dirty="0"/>
        </a:p>
      </dsp:txBody>
      <dsp:txXfrm>
        <a:off x="402237" y="3092809"/>
        <a:ext cx="2296477" cy="729595"/>
      </dsp:txXfrm>
    </dsp:sp>
    <dsp:sp modelId="{9A81D87E-DC6C-454B-B8A6-DCE9D9151A2C}">
      <dsp:nvSpPr>
        <dsp:cNvPr id="0" name=""/>
        <dsp:cNvSpPr/>
      </dsp:nvSpPr>
      <dsp:spPr>
        <a:xfrm>
          <a:off x="3536993" y="3086110"/>
          <a:ext cx="2072288" cy="728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Commercial Horticulture    </a:t>
          </a:r>
          <a:r>
            <a:rPr lang="en-US" sz="900" b="1" kern="1200" dirty="0">
              <a:solidFill>
                <a:schemeClr val="bg1"/>
              </a:solidFill>
            </a:rPr>
            <a:t>Extension Agent</a:t>
          </a:r>
          <a:r>
            <a:rPr lang="en-US" sz="900" b="0" kern="1200" dirty="0">
              <a:solidFill>
                <a:schemeClr val="bg1"/>
              </a:solidFill>
            </a:rPr>
            <a:t>                   Ryan Czaplewski</a:t>
          </a:r>
          <a:endParaRPr lang="en-US" sz="1200" b="0" kern="1200" dirty="0">
            <a:solidFill>
              <a:schemeClr val="bg1"/>
            </a:solidFill>
          </a:endParaRPr>
        </a:p>
      </dsp:txBody>
      <dsp:txXfrm>
        <a:off x="3536993" y="3086110"/>
        <a:ext cx="2072288" cy="728975"/>
      </dsp:txXfrm>
    </dsp:sp>
    <dsp:sp modelId="{821E1D4A-E037-4171-A162-C5D754B16A45}">
      <dsp:nvSpPr>
        <dsp:cNvPr id="0" name=""/>
        <dsp:cNvSpPr/>
      </dsp:nvSpPr>
      <dsp:spPr>
        <a:xfrm>
          <a:off x="3878559" y="4528883"/>
          <a:ext cx="1821425" cy="7476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    Residential Horticulture     </a:t>
          </a:r>
          <a:r>
            <a:rPr lang="en-US" sz="900" b="1" kern="1200" dirty="0">
              <a:solidFill>
                <a:schemeClr val="bg1"/>
              </a:solidFill>
            </a:rPr>
            <a:t>Extension Agent</a:t>
          </a:r>
          <a:r>
            <a:rPr lang="en-US" sz="900" b="0" kern="1200" dirty="0">
              <a:solidFill>
                <a:schemeClr val="bg1"/>
              </a:solidFill>
            </a:rPr>
            <a:t>         Thomas Becker</a:t>
          </a:r>
          <a:endParaRPr lang="en-US" sz="1100" b="0" kern="1200" dirty="0">
            <a:solidFill>
              <a:schemeClr val="bg1"/>
            </a:solidFill>
          </a:endParaRPr>
        </a:p>
      </dsp:txBody>
      <dsp:txXfrm>
        <a:off x="3878559" y="4528883"/>
        <a:ext cx="1821425" cy="747668"/>
      </dsp:txXfrm>
    </dsp:sp>
    <dsp:sp modelId="{2FAA7D2D-4CA3-4CDF-A6DE-8094EB119520}">
      <dsp:nvSpPr>
        <dsp:cNvPr id="0" name=""/>
        <dsp:cNvSpPr/>
      </dsp:nvSpPr>
      <dsp:spPr>
        <a:xfrm>
          <a:off x="6304510" y="3093988"/>
          <a:ext cx="2528523" cy="728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 Sustainable Food Systems Agriculture    </a:t>
          </a:r>
          <a:r>
            <a:rPr lang="en-US" sz="900" b="1" kern="1200" dirty="0">
              <a:solidFill>
                <a:schemeClr val="bg1"/>
              </a:solidFill>
            </a:rPr>
            <a:t>Extension Agent</a:t>
          </a:r>
          <a:r>
            <a:rPr lang="en-US" sz="900" b="0" kern="1200" dirty="0">
              <a:solidFill>
                <a:schemeClr val="bg1"/>
              </a:solidFill>
            </a:rPr>
            <a:t>                                       Jessica Ryals</a:t>
          </a:r>
          <a:endParaRPr lang="en-US" sz="1200" b="0" kern="1200" dirty="0">
            <a:solidFill>
              <a:schemeClr val="bg1"/>
            </a:solidFill>
          </a:endParaRPr>
        </a:p>
      </dsp:txBody>
      <dsp:txXfrm>
        <a:off x="6304510" y="3093988"/>
        <a:ext cx="2528523" cy="728975"/>
      </dsp:txXfrm>
    </dsp:sp>
    <dsp:sp modelId="{F038DF14-67D2-4745-83FF-4CC1AC582803}">
      <dsp:nvSpPr>
        <dsp:cNvPr id="0" name=""/>
        <dsp:cNvSpPr/>
      </dsp:nvSpPr>
      <dsp:spPr>
        <a:xfrm>
          <a:off x="6897767" y="4208935"/>
          <a:ext cx="1821425" cy="7476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FFFF00"/>
              </a:solidFill>
            </a:rPr>
            <a:t>                 Sea Grant                </a:t>
          </a:r>
          <a:r>
            <a:rPr lang="en-US" sz="900" b="1" kern="1200" dirty="0"/>
            <a:t>Extension Agent</a:t>
          </a:r>
          <a:r>
            <a:rPr lang="en-US" sz="900" kern="1200" dirty="0"/>
            <a:t>           Michael Sipos</a:t>
          </a:r>
          <a:endParaRPr lang="en-US" sz="1200" kern="1200" dirty="0"/>
        </a:p>
      </dsp:txBody>
      <dsp:txXfrm>
        <a:off x="6897767" y="4208935"/>
        <a:ext cx="1821425" cy="747668"/>
      </dsp:txXfrm>
    </dsp:sp>
    <dsp:sp modelId="{45A5B9CA-F654-4501-8D06-EFA3ECF9C821}">
      <dsp:nvSpPr>
        <dsp:cNvPr id="0" name=""/>
        <dsp:cNvSpPr/>
      </dsp:nvSpPr>
      <dsp:spPr>
        <a:xfrm>
          <a:off x="2454013" y="1641920"/>
          <a:ext cx="1442277" cy="4401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Admin. Support Spec. II</a:t>
          </a:r>
          <a:r>
            <a:rPr lang="en-US" sz="1000" kern="1200" dirty="0"/>
            <a:t>               </a:t>
          </a:r>
          <a:r>
            <a:rPr lang="en-US" sz="1000" b="0" kern="1200" dirty="0">
              <a:solidFill>
                <a:schemeClr val="bg1"/>
              </a:solidFill>
            </a:rPr>
            <a:t>Michelle Saunier</a:t>
          </a:r>
        </a:p>
      </dsp:txBody>
      <dsp:txXfrm>
        <a:off x="2454013" y="1641920"/>
        <a:ext cx="1442277" cy="440127"/>
      </dsp:txXfrm>
    </dsp:sp>
    <dsp:sp modelId="{2D8A3BFA-2E54-48A7-8F21-838A9965CB74}">
      <dsp:nvSpPr>
        <dsp:cNvPr id="0" name=""/>
        <dsp:cNvSpPr/>
      </dsp:nvSpPr>
      <dsp:spPr>
        <a:xfrm>
          <a:off x="5242643" y="1817557"/>
          <a:ext cx="1512085" cy="4525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Customer Service Spec. II </a:t>
          </a:r>
          <a:r>
            <a:rPr lang="en-US" sz="1600" kern="1200" dirty="0"/>
            <a:t>       </a:t>
          </a:r>
          <a:r>
            <a:rPr lang="en-US" sz="900" kern="1200" dirty="0"/>
            <a:t>Peggy McDonough</a:t>
          </a:r>
          <a:endParaRPr lang="en-US" sz="1600" kern="1200" dirty="0"/>
        </a:p>
      </dsp:txBody>
      <dsp:txXfrm>
        <a:off x="5242643" y="1817557"/>
        <a:ext cx="1512085" cy="4525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19532-FB5F-4057-BFEF-8F7E73C1847A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73516"/>
            <a:ext cx="7435436" cy="2760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E7A2E-49AA-432F-AB73-B8D52D4376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777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0E7A2E-49AA-432F-AB73-B8D52D4376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359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0E7A2E-49AA-432F-AB73-B8D52D4376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1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0E7A2E-49AA-432F-AB73-B8D52D4376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252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0E7A2E-49AA-432F-AB73-B8D52D4376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504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5DA5-45FC-4094-A79E-3EA96BE19CB0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72A6-BE61-4D76-880F-2DB30069E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641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5DA5-45FC-4094-A79E-3EA96BE19CB0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72A6-BE61-4D76-880F-2DB30069E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6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5DA5-45FC-4094-A79E-3EA96BE19CB0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72A6-BE61-4D76-880F-2DB30069E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01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5DA5-45FC-4094-A79E-3EA96BE19CB0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72A6-BE61-4D76-880F-2DB30069E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21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5DA5-45FC-4094-A79E-3EA96BE19CB0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72A6-BE61-4D76-880F-2DB30069E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921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5DA5-45FC-4094-A79E-3EA96BE19CB0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72A6-BE61-4D76-880F-2DB30069E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30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5DA5-45FC-4094-A79E-3EA96BE19CB0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72A6-BE61-4D76-880F-2DB30069E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35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5DA5-45FC-4094-A79E-3EA96BE19CB0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72A6-BE61-4D76-880F-2DB30069E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34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5DA5-45FC-4094-A79E-3EA96BE19CB0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72A6-BE61-4D76-880F-2DB30069E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652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5DA5-45FC-4094-A79E-3EA96BE19CB0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72A6-BE61-4D76-880F-2DB30069E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362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5DA5-45FC-4094-A79E-3EA96BE19CB0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72A6-BE61-4D76-880F-2DB30069E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38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F5DA5-45FC-4094-A79E-3EA96BE19CB0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572A6-BE61-4D76-880F-2DB30069E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382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jp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5FD84-40D9-46A2-A3EC-76937D7A9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734" y="468062"/>
            <a:ext cx="4097549" cy="777874"/>
          </a:xfrm>
        </p:spPr>
        <p:txBody>
          <a:bodyPr>
            <a:normAutofit/>
          </a:bodyPr>
          <a:lstStyle/>
          <a:p>
            <a:r>
              <a:rPr lang="en-US" dirty="0"/>
              <a:t>Leadership Team</a:t>
            </a:r>
          </a:p>
        </p:txBody>
      </p:sp>
      <p:pic>
        <p:nvPicPr>
          <p:cNvPr id="5" name="Content Placeholder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8A643BB-1340-4023-B703-C264088004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" y="-611"/>
            <a:ext cx="2286000" cy="850692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35B2AAA-5C19-431B-B6EB-5DB5D78F41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749" y="2540000"/>
            <a:ext cx="3632200" cy="495156"/>
          </a:xfrm>
          <a:prstGeom prst="rect">
            <a:avLst/>
          </a:prstGeom>
          <a:noFill/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969F243-86C9-44CD-B666-DAF0E783E5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223" y="3318005"/>
            <a:ext cx="3632200" cy="495300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9A001A2-9850-47DB-A4FF-343F5FBDCE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1749" y="4096154"/>
            <a:ext cx="3632200" cy="495300"/>
          </a:xfrm>
          <a:prstGeom prst="rect">
            <a:avLst/>
          </a:prstGeom>
        </p:spPr>
      </p:pic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0F13454F-FAC9-42E7-9F3E-97E985E56EC2}"/>
              </a:ext>
            </a:extLst>
          </p:cNvPr>
          <p:cNvCxnSpPr>
            <a:cxnSpLocks/>
          </p:cNvCxnSpPr>
          <p:nvPr/>
        </p:nvCxnSpPr>
        <p:spPr>
          <a:xfrm rot="10800000" flipV="1">
            <a:off x="3835983" y="2232768"/>
            <a:ext cx="1319928" cy="554809"/>
          </a:xfrm>
          <a:prstGeom prst="bentConnector3">
            <a:avLst>
              <a:gd name="adj1" fmla="val 4499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9DA31068-CA02-4C96-B6C1-052AD7433B75}"/>
              </a:ext>
            </a:extLst>
          </p:cNvPr>
          <p:cNvCxnSpPr>
            <a:cxnSpLocks/>
          </p:cNvCxnSpPr>
          <p:nvPr/>
        </p:nvCxnSpPr>
        <p:spPr>
          <a:xfrm rot="16200000" flipH="1">
            <a:off x="4673662" y="2131116"/>
            <a:ext cx="554727" cy="7580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D6D7CA06-E3CA-4344-8A47-ECD2E6C4ECFB}"/>
              </a:ext>
            </a:extLst>
          </p:cNvPr>
          <p:cNvCxnSpPr>
            <a:cxnSpLocks/>
            <a:endCxn id="15" idx="3"/>
          </p:cNvCxnSpPr>
          <p:nvPr/>
        </p:nvCxnSpPr>
        <p:spPr>
          <a:xfrm rot="5400000">
            <a:off x="3517011" y="2520192"/>
            <a:ext cx="1332876" cy="758051"/>
          </a:xfrm>
          <a:prstGeom prst="bentConnector2">
            <a:avLst/>
          </a:prstGeom>
          <a:ln>
            <a:solidFill>
              <a:srgbClr val="00B05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B7CC55CC-D9EE-48B0-9D8F-921E9A95AA6D}"/>
              </a:ext>
            </a:extLst>
          </p:cNvPr>
          <p:cNvCxnSpPr>
            <a:cxnSpLocks/>
          </p:cNvCxnSpPr>
          <p:nvPr/>
        </p:nvCxnSpPr>
        <p:spPr>
          <a:xfrm rot="16200000" flipH="1">
            <a:off x="4284587" y="2520191"/>
            <a:ext cx="1332876" cy="7580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454EF135-1C5D-4EC6-823B-1A6691E4CE4B}"/>
              </a:ext>
            </a:extLst>
          </p:cNvPr>
          <p:cNvCxnSpPr>
            <a:cxnSpLocks/>
            <a:endCxn id="19" idx="3"/>
          </p:cNvCxnSpPr>
          <p:nvPr/>
        </p:nvCxnSpPr>
        <p:spPr>
          <a:xfrm rot="5400000">
            <a:off x="3137463" y="2909266"/>
            <a:ext cx="2111025" cy="7580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B7694B38-FA93-4C30-9F30-024137B217AB}"/>
              </a:ext>
            </a:extLst>
          </p:cNvPr>
          <p:cNvCxnSpPr>
            <a:cxnSpLocks/>
          </p:cNvCxnSpPr>
          <p:nvPr/>
        </p:nvCxnSpPr>
        <p:spPr>
          <a:xfrm rot="16200000" flipH="1">
            <a:off x="3895513" y="2907817"/>
            <a:ext cx="2111025" cy="7580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4B3EA687-36F0-4738-8E54-07304D269794}"/>
              </a:ext>
            </a:extLst>
          </p:cNvPr>
          <p:cNvCxnSpPr>
            <a:cxnSpLocks/>
          </p:cNvCxnSpPr>
          <p:nvPr/>
        </p:nvCxnSpPr>
        <p:spPr>
          <a:xfrm rot="5400000">
            <a:off x="2748388" y="3298341"/>
            <a:ext cx="2889174" cy="7580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88C3113B-CF0F-4ABB-A076-DBB6D32A6121}"/>
              </a:ext>
            </a:extLst>
          </p:cNvPr>
          <p:cNvCxnSpPr>
            <a:cxnSpLocks/>
          </p:cNvCxnSpPr>
          <p:nvPr/>
        </p:nvCxnSpPr>
        <p:spPr>
          <a:xfrm rot="16200000" flipH="1">
            <a:off x="3506438" y="3298340"/>
            <a:ext cx="2889174" cy="7580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oup 11">
            <a:extLst>
              <a:ext uri="{FF2B5EF4-FFF2-40B4-BE49-F238E27FC236}">
                <a16:creationId xmlns:a16="http://schemas.microsoft.com/office/drawing/2014/main" id="{327B6506-6A1C-4859-AC55-29EAF4D9CF2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15098" y="1441747"/>
            <a:ext cx="2699369" cy="928007"/>
            <a:chOff x="2354" y="645"/>
            <a:chExt cx="1064" cy="341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66" name="AutoShape 10">
              <a:extLst>
                <a:ext uri="{FF2B5EF4-FFF2-40B4-BE49-F238E27FC236}">
                  <a16:creationId xmlns:a16="http://schemas.microsoft.com/office/drawing/2014/main" id="{EC3ACE57-5CC3-480E-A65C-9C0AB04047C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54" y="645"/>
              <a:ext cx="1064" cy="33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8" name="Rectangle 12">
              <a:extLst>
                <a:ext uri="{FF2B5EF4-FFF2-40B4-BE49-F238E27FC236}">
                  <a16:creationId xmlns:a16="http://schemas.microsoft.com/office/drawing/2014/main" id="{1BB3F497-137B-4D67-A95C-CABE618D77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8" y="663"/>
              <a:ext cx="1048" cy="29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0" name="Rectangle 13">
              <a:extLst>
                <a:ext uri="{FF2B5EF4-FFF2-40B4-BE49-F238E27FC236}">
                  <a16:creationId xmlns:a16="http://schemas.microsoft.com/office/drawing/2014/main" id="{A9C00C37-120E-4A25-AF72-6A82F3B034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8" y="651"/>
              <a:ext cx="1048" cy="335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2" name="Rectangle 14">
              <a:extLst>
                <a:ext uri="{FF2B5EF4-FFF2-40B4-BE49-F238E27FC236}">
                  <a16:creationId xmlns:a16="http://schemas.microsoft.com/office/drawing/2014/main" id="{55A692F9-3E73-4024-904B-E149BBC66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" y="696"/>
              <a:ext cx="695" cy="10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  </a:t>
              </a:r>
              <a:r>
                <a:rPr lang="en-US" altLang="en-US" b="1" dirty="0">
                  <a:solidFill>
                    <a:srgbClr val="000000"/>
                  </a:solidFill>
                </a:rPr>
                <a:t>T</a:t>
              </a:r>
              <a:r>
                <a:rPr kumimoji="0" lang="en-US" alt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anya Williams</a:t>
              </a:r>
              <a:endParaRPr kumimoji="0" lang="en-US" altLang="en-US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15">
              <a:extLst>
                <a:ext uri="{FF2B5EF4-FFF2-40B4-BE49-F238E27FC236}">
                  <a16:creationId xmlns:a16="http://schemas.microsoft.com/office/drawing/2014/main" id="{5724E2F7-BE90-4F8D-874A-61BF647F8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2" y="815"/>
              <a:ext cx="766" cy="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  </a:t>
              </a:r>
              <a:r>
                <a:rPr kumimoji="0" lang="en-US" alt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Department</a:t>
              </a:r>
              <a:r>
                <a:rPr kumimoji="0" lang="en-US" altLang="en-US" sz="13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Head</a:t>
              </a:r>
              <a:endParaRPr kumimoji="0" lang="en-US" altLang="en-US" sz="1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5" name="Group 25">
            <a:extLst>
              <a:ext uri="{FF2B5EF4-FFF2-40B4-BE49-F238E27FC236}">
                <a16:creationId xmlns:a16="http://schemas.microsoft.com/office/drawing/2014/main" id="{2F13A51A-1C4E-4E8F-9E39-8DA825FD21B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1449" y="4873625"/>
            <a:ext cx="3632200" cy="495300"/>
            <a:chOff x="114" y="3070"/>
            <a:chExt cx="2288" cy="312"/>
          </a:xfrm>
        </p:grpSpPr>
        <p:sp>
          <p:nvSpPr>
            <p:cNvPr id="86" name="AutoShape 24">
              <a:extLst>
                <a:ext uri="{FF2B5EF4-FFF2-40B4-BE49-F238E27FC236}">
                  <a16:creationId xmlns:a16="http://schemas.microsoft.com/office/drawing/2014/main" id="{5033BF18-4E20-4993-8ED7-6261B92EEE4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4" y="3070"/>
              <a:ext cx="2288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Rectangle 26">
              <a:extLst>
                <a:ext uri="{FF2B5EF4-FFF2-40B4-BE49-F238E27FC236}">
                  <a16:creationId xmlns:a16="http://schemas.microsoft.com/office/drawing/2014/main" id="{AC184A2A-F089-472E-8357-6BE1181EF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" y="3080"/>
              <a:ext cx="2272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Rectangle 27">
              <a:extLst>
                <a:ext uri="{FF2B5EF4-FFF2-40B4-BE49-F238E27FC236}">
                  <a16:creationId xmlns:a16="http://schemas.microsoft.com/office/drawing/2014/main" id="{0927BF7D-5447-4BAC-9943-DDD03B7E84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" y="3080"/>
              <a:ext cx="2272" cy="294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9" name="Rectangle 28">
              <a:extLst>
                <a:ext uri="{FF2B5EF4-FFF2-40B4-BE49-F238E27FC236}">
                  <a16:creationId xmlns:a16="http://schemas.microsoft.com/office/drawing/2014/main" id="{C0DFA61F-E673-4804-8923-A8C4F243B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" y="3121"/>
              <a:ext cx="112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Parks and Recreation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29">
              <a:extLst>
                <a:ext uri="{FF2B5EF4-FFF2-40B4-BE49-F238E27FC236}">
                  <a16:creationId xmlns:a16="http://schemas.microsoft.com/office/drawing/2014/main" id="{617EA192-5CA8-4D41-B9F0-B3B38BCC5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" y="3239"/>
              <a:ext cx="64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Olema Edwards -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31">
              <a:extLst>
                <a:ext uri="{FF2B5EF4-FFF2-40B4-BE49-F238E27FC236}">
                  <a16:creationId xmlns:a16="http://schemas.microsoft.com/office/drawing/2014/main" id="{BBDC15F5-0302-4D09-9B29-0EC7F7C44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1" y="3239"/>
              <a:ext cx="64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32">
              <a:extLst>
                <a:ext uri="{FF2B5EF4-FFF2-40B4-BE49-F238E27FC236}">
                  <a16:creationId xmlns:a16="http://schemas.microsoft.com/office/drawing/2014/main" id="{9E8EE1CB-AEB7-4CF3-AFC4-39CCA59C8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0" y="3239"/>
              <a:ext cx="28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Director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4" name="Group 35">
            <a:extLst>
              <a:ext uri="{FF2B5EF4-FFF2-40B4-BE49-F238E27FC236}">
                <a16:creationId xmlns:a16="http://schemas.microsoft.com/office/drawing/2014/main" id="{DB3CCFEE-DCB5-4A22-AD4D-4B20C3798C4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330825" y="2540000"/>
            <a:ext cx="3632200" cy="495300"/>
            <a:chOff x="3358" y="1600"/>
            <a:chExt cx="2288" cy="312"/>
          </a:xfrm>
        </p:grpSpPr>
        <p:sp>
          <p:nvSpPr>
            <p:cNvPr id="95" name="AutoShape 34">
              <a:extLst>
                <a:ext uri="{FF2B5EF4-FFF2-40B4-BE49-F238E27FC236}">
                  <a16:creationId xmlns:a16="http://schemas.microsoft.com/office/drawing/2014/main" id="{28CC5176-24F6-45F0-9F42-272D1918C9D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358" y="1600"/>
              <a:ext cx="2288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Rectangle 36">
              <a:extLst>
                <a:ext uri="{FF2B5EF4-FFF2-40B4-BE49-F238E27FC236}">
                  <a16:creationId xmlns:a16="http://schemas.microsoft.com/office/drawing/2014/main" id="{41BF7A4B-8B9C-45CD-B96F-05FC38E7C8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8" y="1610"/>
              <a:ext cx="2272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Rectangle 37">
              <a:extLst>
                <a:ext uri="{FF2B5EF4-FFF2-40B4-BE49-F238E27FC236}">
                  <a16:creationId xmlns:a16="http://schemas.microsoft.com/office/drawing/2014/main" id="{BB3C06D5-84CB-49CE-B46E-AB381BB47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8" y="1610"/>
              <a:ext cx="2272" cy="294"/>
            </a:xfrm>
            <a:prstGeom prst="rect">
              <a:avLst/>
            </a:prstGeom>
            <a:noFill/>
            <a:ln w="3175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Rectangle 38">
              <a:extLst>
                <a:ext uri="{FF2B5EF4-FFF2-40B4-BE49-F238E27FC236}">
                  <a16:creationId xmlns:a16="http://schemas.microsoft.com/office/drawing/2014/main" id="{1E499F3A-BEAD-43EA-A65F-7F1A11266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5" y="1651"/>
              <a:ext cx="135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Domestic Animal Services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39">
              <a:extLst>
                <a:ext uri="{FF2B5EF4-FFF2-40B4-BE49-F238E27FC236}">
                  <a16:creationId xmlns:a16="http://schemas.microsoft.com/office/drawing/2014/main" id="{CF322F82-3793-4B9F-85CB-7628CBD45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3" y="1769"/>
              <a:ext cx="45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000" dirty="0">
                  <a:solidFill>
                    <a:srgbClr val="000000"/>
                  </a:solidFill>
                </a:rPr>
                <a:t>Marcy Perry</a:t>
              </a: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40">
              <a:extLst>
                <a:ext uri="{FF2B5EF4-FFF2-40B4-BE49-F238E27FC236}">
                  <a16:creationId xmlns:a16="http://schemas.microsoft.com/office/drawing/2014/main" id="{AEA6CDF9-36FE-4544-8309-C10F87A1D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5" y="1769"/>
              <a:ext cx="6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41">
              <a:extLst>
                <a:ext uri="{FF2B5EF4-FFF2-40B4-BE49-F238E27FC236}">
                  <a16:creationId xmlns:a16="http://schemas.microsoft.com/office/drawing/2014/main" id="{E2809C72-AE06-46BC-8010-DD3481686E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6" y="1769"/>
              <a:ext cx="64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42">
              <a:extLst>
                <a:ext uri="{FF2B5EF4-FFF2-40B4-BE49-F238E27FC236}">
                  <a16:creationId xmlns:a16="http://schemas.microsoft.com/office/drawing/2014/main" id="{2D09791B-93A6-4F62-AFA2-6F0BBAF63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9" y="1769"/>
              <a:ext cx="352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Director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3" name="Group 45">
            <a:extLst>
              <a:ext uri="{FF2B5EF4-FFF2-40B4-BE49-F238E27FC236}">
                <a16:creationId xmlns:a16="http://schemas.microsoft.com/office/drawing/2014/main" id="{DFF42B0C-CA9E-42E1-9A3E-A3091F2EA75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330825" y="3317875"/>
            <a:ext cx="3632200" cy="495300"/>
            <a:chOff x="3358" y="2090"/>
            <a:chExt cx="2288" cy="312"/>
          </a:xfrm>
        </p:grpSpPr>
        <p:sp>
          <p:nvSpPr>
            <p:cNvPr id="104" name="AutoShape 44">
              <a:extLst>
                <a:ext uri="{FF2B5EF4-FFF2-40B4-BE49-F238E27FC236}">
                  <a16:creationId xmlns:a16="http://schemas.microsoft.com/office/drawing/2014/main" id="{9147CB01-2CB3-440A-A8F9-784FAC8BC59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358" y="2090"/>
              <a:ext cx="2288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Rectangle 46">
              <a:extLst>
                <a:ext uri="{FF2B5EF4-FFF2-40B4-BE49-F238E27FC236}">
                  <a16:creationId xmlns:a16="http://schemas.microsoft.com/office/drawing/2014/main" id="{F5DD1FCF-149F-413E-A8F8-8458427EE3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8" y="2100"/>
              <a:ext cx="2272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Rectangle 47">
              <a:extLst>
                <a:ext uri="{FF2B5EF4-FFF2-40B4-BE49-F238E27FC236}">
                  <a16:creationId xmlns:a16="http://schemas.microsoft.com/office/drawing/2014/main" id="{AD65A874-6BC4-4D08-862D-F2B6F05FE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8" y="2100"/>
              <a:ext cx="2272" cy="294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Rectangle 48">
              <a:extLst>
                <a:ext uri="{FF2B5EF4-FFF2-40B4-BE49-F238E27FC236}">
                  <a16:creationId xmlns:a16="http://schemas.microsoft.com/office/drawing/2014/main" id="{DC59139B-A60E-4396-9EDE-63F2210C7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" y="2141"/>
              <a:ext cx="40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Library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Rectangle 49">
              <a:extLst>
                <a:ext uri="{FF2B5EF4-FFF2-40B4-BE49-F238E27FC236}">
                  <a16:creationId xmlns:a16="http://schemas.microsoft.com/office/drawing/2014/main" id="{B39D5314-19F2-4987-93C0-B75909864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5" y="2259"/>
              <a:ext cx="66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Catherine Cowser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50">
              <a:extLst>
                <a:ext uri="{FF2B5EF4-FFF2-40B4-BE49-F238E27FC236}">
                  <a16:creationId xmlns:a16="http://schemas.microsoft.com/office/drawing/2014/main" id="{5ED640AE-9A3C-4006-AA22-63FFA2FAD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3" y="2256"/>
              <a:ext cx="6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51">
              <a:extLst>
                <a:ext uri="{FF2B5EF4-FFF2-40B4-BE49-F238E27FC236}">
                  <a16:creationId xmlns:a16="http://schemas.microsoft.com/office/drawing/2014/main" id="{3E520BDC-41A5-4DD8-8FF1-A3AD371F04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1" y="2259"/>
              <a:ext cx="64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52">
              <a:extLst>
                <a:ext uri="{FF2B5EF4-FFF2-40B4-BE49-F238E27FC236}">
                  <a16:creationId xmlns:a16="http://schemas.microsoft.com/office/drawing/2014/main" id="{303AB18E-9963-405C-8782-1B7BA91B8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8" y="2262"/>
              <a:ext cx="28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Director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4">
            <a:extLst>
              <a:ext uri="{FF2B5EF4-FFF2-40B4-BE49-F238E27FC236}">
                <a16:creationId xmlns:a16="http://schemas.microsoft.com/office/drawing/2014/main" id="{2922CC2B-2961-BE09-4AA8-04BA36ED0C2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335588" y="4108450"/>
            <a:ext cx="3632200" cy="495300"/>
            <a:chOff x="3361" y="2588"/>
            <a:chExt cx="2288" cy="312"/>
          </a:xfrm>
        </p:grpSpPr>
        <p:sp>
          <p:nvSpPr>
            <p:cNvPr id="4" name="AutoShape 3">
              <a:extLst>
                <a:ext uri="{FF2B5EF4-FFF2-40B4-BE49-F238E27FC236}">
                  <a16:creationId xmlns:a16="http://schemas.microsoft.com/office/drawing/2014/main" id="{7ACC8CF8-2AE3-EFB5-EEA4-3AAF6926BA9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361" y="2588"/>
              <a:ext cx="2288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7BFCBB9-4744-1ED2-4624-B31FE80BD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" y="2598"/>
              <a:ext cx="2272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Rectangle 6">
              <a:extLst>
                <a:ext uri="{FF2B5EF4-FFF2-40B4-BE49-F238E27FC236}">
                  <a16:creationId xmlns:a16="http://schemas.microsoft.com/office/drawing/2014/main" id="{4108E64B-73B2-90FE-A4F9-8393C49F30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" y="2598"/>
              <a:ext cx="2272" cy="294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Rectangle 7">
              <a:extLst>
                <a:ext uri="{FF2B5EF4-FFF2-40B4-BE49-F238E27FC236}">
                  <a16:creationId xmlns:a16="http://schemas.microsoft.com/office/drawing/2014/main" id="{7B6DD9DB-DC4B-77D0-917F-E138BD1155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3" y="2646"/>
              <a:ext cx="16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Operations and Veteran Services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8">
              <a:extLst>
                <a:ext uri="{FF2B5EF4-FFF2-40B4-BE49-F238E27FC236}">
                  <a16:creationId xmlns:a16="http://schemas.microsoft.com/office/drawing/2014/main" id="{5CA50C70-C4BD-DADC-160C-2D460239C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0" y="2760"/>
              <a:ext cx="54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i="0" u="none" strike="noStrike" cap="none" normalizeH="0" baseline="0" dirty="0">
                  <a:ln>
                    <a:noFill/>
                  </a:ln>
                  <a:effectLst/>
                  <a:latin typeface="Arial" panose="020B0604020202020204" pitchFamily="34" charset="0"/>
                </a:rPr>
                <a:t>Jeff Weir </a:t>
              </a:r>
              <a:endParaRPr kumimoji="0" lang="en-US" altLang="en-US" sz="18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9">
              <a:extLst>
                <a:ext uri="{FF2B5EF4-FFF2-40B4-BE49-F238E27FC236}">
                  <a16:creationId xmlns:a16="http://schemas.microsoft.com/office/drawing/2014/main" id="{A35B59D1-0E21-875B-A960-D5C6C4FFF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2757"/>
              <a:ext cx="6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0">
              <a:extLst>
                <a:ext uri="{FF2B5EF4-FFF2-40B4-BE49-F238E27FC236}">
                  <a16:creationId xmlns:a16="http://schemas.microsoft.com/office/drawing/2014/main" id="{C1D0F7CB-6ECD-044E-0E4A-E5FEC94063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5" y="2757"/>
              <a:ext cx="64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1">
              <a:extLst>
                <a:ext uri="{FF2B5EF4-FFF2-40B4-BE49-F238E27FC236}">
                  <a16:creationId xmlns:a16="http://schemas.microsoft.com/office/drawing/2014/main" id="{5F28A030-521D-4060-DE2F-8683620E9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763"/>
              <a:ext cx="352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Director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4">
            <a:extLst>
              <a:ext uri="{FF2B5EF4-FFF2-40B4-BE49-F238E27FC236}">
                <a16:creationId xmlns:a16="http://schemas.microsoft.com/office/drawing/2014/main" id="{6A8A5B2C-F075-0463-310D-B108AC58049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335588" y="4889500"/>
            <a:ext cx="3632200" cy="495300"/>
            <a:chOff x="3361" y="3080"/>
            <a:chExt cx="2288" cy="312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C84270CC-BEFA-79C8-7CFB-C4130977FF3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361" y="3080"/>
              <a:ext cx="2288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5BFFB47A-0DB9-29A3-AF4A-BD54E4FBC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" y="3090"/>
              <a:ext cx="2272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D2EA2872-55B7-35BB-70D9-27EFBEDD8D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" y="3090"/>
              <a:ext cx="2272" cy="294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04C71465-B789-7214-C209-66CD272C7D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0" y="3131"/>
              <a:ext cx="204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University Extension Services (UF/IFAS)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C5A831CA-23D1-56F8-1CAE-E569F164F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9" y="3249"/>
              <a:ext cx="537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Twyla Leigh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9">
              <a:extLst>
                <a:ext uri="{FF2B5EF4-FFF2-40B4-BE49-F238E27FC236}">
                  <a16:creationId xmlns:a16="http://schemas.microsoft.com/office/drawing/2014/main" id="{F53EC19D-F009-A343-AC72-B01BE19886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9" y="3249"/>
              <a:ext cx="6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3BA803BB-ACB6-6E37-A344-91C3402A23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6" y="3249"/>
              <a:ext cx="64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1">
              <a:extLst>
                <a:ext uri="{FF2B5EF4-FFF2-40B4-BE49-F238E27FC236}">
                  <a16:creationId xmlns:a16="http://schemas.microsoft.com/office/drawing/2014/main" id="{2361DB6B-19A3-4A41-F149-95B0E91E0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8" y="3249"/>
              <a:ext cx="353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Director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6445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92182" y="2235772"/>
            <a:ext cx="0" cy="629771"/>
          </a:xfrm>
          <a:custGeom>
            <a:avLst/>
            <a:gdLst/>
            <a:ahLst/>
            <a:cxnLst/>
            <a:rect l="l" t="t" r="r" b="b"/>
            <a:pathLst>
              <a:path h="713739">
                <a:moveTo>
                  <a:pt x="0" y="0"/>
                </a:moveTo>
                <a:lnTo>
                  <a:pt x="0" y="713739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3" name="object 3"/>
          <p:cNvSpPr/>
          <p:nvPr/>
        </p:nvSpPr>
        <p:spPr>
          <a:xfrm>
            <a:off x="4692182" y="1696492"/>
            <a:ext cx="0" cy="219075"/>
          </a:xfrm>
          <a:custGeom>
            <a:avLst/>
            <a:gdLst/>
            <a:ahLst/>
            <a:cxnLst/>
            <a:rect l="l" t="t" r="r" b="b"/>
            <a:pathLst>
              <a:path h="248285">
                <a:moveTo>
                  <a:pt x="0" y="0"/>
                </a:moveTo>
                <a:lnTo>
                  <a:pt x="0" y="248285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" name="object 4"/>
          <p:cNvSpPr/>
          <p:nvPr/>
        </p:nvSpPr>
        <p:spPr>
          <a:xfrm>
            <a:off x="4692181" y="1099295"/>
            <a:ext cx="45719" cy="255677"/>
          </a:xfrm>
          <a:custGeom>
            <a:avLst/>
            <a:gdLst/>
            <a:ahLst/>
            <a:cxnLst/>
            <a:rect l="l" t="t" r="r" b="b"/>
            <a:pathLst>
              <a:path h="232409">
                <a:moveTo>
                  <a:pt x="0" y="0"/>
                </a:moveTo>
                <a:lnTo>
                  <a:pt x="0" y="232321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grpSp>
        <p:nvGrpSpPr>
          <p:cNvPr id="5" name="object 5"/>
          <p:cNvGrpSpPr/>
          <p:nvPr/>
        </p:nvGrpSpPr>
        <p:grpSpPr>
          <a:xfrm>
            <a:off x="704009" y="2654314"/>
            <a:ext cx="6653493" cy="1464608"/>
            <a:chOff x="645477" y="3008222"/>
            <a:chExt cx="7540625" cy="1659889"/>
          </a:xfrm>
        </p:grpSpPr>
        <p:sp>
          <p:nvSpPr>
            <p:cNvPr id="6" name="object 6"/>
            <p:cNvSpPr/>
            <p:nvPr/>
          </p:nvSpPr>
          <p:spPr>
            <a:xfrm>
              <a:off x="2099942" y="3012984"/>
              <a:ext cx="6081395" cy="45085"/>
            </a:xfrm>
            <a:custGeom>
              <a:avLst/>
              <a:gdLst/>
              <a:ahLst/>
              <a:cxnLst/>
              <a:rect l="l" t="t" r="r" b="b"/>
              <a:pathLst>
                <a:path w="6081395" h="45085">
                  <a:moveTo>
                    <a:pt x="6081395" y="0"/>
                  </a:moveTo>
                  <a:lnTo>
                    <a:pt x="0" y="45085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" name="object 7"/>
            <p:cNvSpPr/>
            <p:nvPr/>
          </p:nvSpPr>
          <p:spPr>
            <a:xfrm>
              <a:off x="650240" y="3268256"/>
              <a:ext cx="2895600" cy="1395095"/>
            </a:xfrm>
            <a:custGeom>
              <a:avLst/>
              <a:gdLst/>
              <a:ahLst/>
              <a:cxnLst/>
              <a:rect l="l" t="t" r="r" b="b"/>
              <a:pathLst>
                <a:path w="2895600" h="1395095">
                  <a:moveTo>
                    <a:pt x="2895600" y="0"/>
                  </a:moveTo>
                  <a:lnTo>
                    <a:pt x="0" y="0"/>
                  </a:lnTo>
                  <a:lnTo>
                    <a:pt x="0" y="1395095"/>
                  </a:lnTo>
                  <a:lnTo>
                    <a:pt x="2895600" y="1395095"/>
                  </a:lnTo>
                  <a:lnTo>
                    <a:pt x="2895600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" name="object 8"/>
            <p:cNvSpPr/>
            <p:nvPr/>
          </p:nvSpPr>
          <p:spPr>
            <a:xfrm>
              <a:off x="650240" y="3268256"/>
              <a:ext cx="2895600" cy="1395095"/>
            </a:xfrm>
            <a:custGeom>
              <a:avLst/>
              <a:gdLst/>
              <a:ahLst/>
              <a:cxnLst/>
              <a:rect l="l" t="t" r="r" b="b"/>
              <a:pathLst>
                <a:path w="2895600" h="1395095">
                  <a:moveTo>
                    <a:pt x="0" y="0"/>
                  </a:moveTo>
                  <a:lnTo>
                    <a:pt x="2895600" y="0"/>
                  </a:lnTo>
                  <a:lnTo>
                    <a:pt x="2895600" y="1395095"/>
                  </a:lnTo>
                  <a:lnTo>
                    <a:pt x="0" y="13950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951602" y="1012115"/>
            <a:ext cx="833718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-4" dirty="0">
                <a:latin typeface="Calibri"/>
                <a:cs typeface="Calibri"/>
              </a:rPr>
              <a:t>REGION</a:t>
            </a:r>
            <a:r>
              <a:rPr sz="1588" b="1" spc="-62" dirty="0">
                <a:latin typeface="Calibri"/>
                <a:cs typeface="Calibri"/>
              </a:rPr>
              <a:t> </a:t>
            </a:r>
            <a:r>
              <a:rPr sz="1588" b="1" dirty="0">
                <a:latin typeface="Calibri"/>
                <a:cs typeface="Calibri"/>
              </a:rPr>
              <a:t>2</a:t>
            </a:r>
            <a:endParaRPr sz="1588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736850" y="895909"/>
            <a:ext cx="265019" cy="0"/>
          </a:xfrm>
          <a:custGeom>
            <a:avLst/>
            <a:gdLst/>
            <a:ahLst/>
            <a:cxnLst/>
            <a:rect l="l" t="t" r="r" b="b"/>
            <a:pathLst>
              <a:path w="300354">
                <a:moveTo>
                  <a:pt x="30035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1" name="object 11"/>
          <p:cNvSpPr txBox="1"/>
          <p:nvPr/>
        </p:nvSpPr>
        <p:spPr>
          <a:xfrm>
            <a:off x="6005233" y="773766"/>
            <a:ext cx="1135716" cy="21800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algn="ctr">
              <a:lnSpc>
                <a:spcPts val="723"/>
              </a:lnSpc>
              <a:spcBef>
                <a:spcPts val="300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Admin. Support Specialist 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endParaRPr sz="618" dirty="0">
              <a:latin typeface="Times New Roman"/>
              <a:cs typeface="Times New Roman"/>
            </a:endParaRPr>
          </a:p>
          <a:p>
            <a:pPr algn="ctr">
              <a:lnSpc>
                <a:spcPts val="723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Miguel Rojas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46151" y="1934619"/>
            <a:ext cx="1484218" cy="27892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409037" marR="335634" indent="-67239" algn="ctr">
              <a:lnSpc>
                <a:spcPts val="909"/>
              </a:lnSpc>
              <a:spcBef>
                <a:spcPts val="375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Regional</a:t>
            </a:r>
            <a:r>
              <a:rPr sz="794" b="1" spc="-4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Manager</a:t>
            </a:r>
            <a:r>
              <a:rPr lang="en-US"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en-US" sz="794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Said Gomez</a:t>
            </a:r>
            <a:endParaRPr sz="794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2147" y="2910841"/>
            <a:ext cx="1896596" cy="13352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GOLDEN GATE </a:t>
            </a:r>
            <a:r>
              <a:rPr sz="794" b="1" dirty="0">
                <a:solidFill>
                  <a:srgbClr val="FFFF00"/>
                </a:solidFill>
                <a:latin typeface="Times New Roman"/>
                <a:cs typeface="Times New Roman"/>
              </a:rPr>
              <a:t>COMMUNITY</a:t>
            </a:r>
            <a:r>
              <a:rPr sz="794" b="1" spc="-53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CENTER</a:t>
            </a:r>
            <a:endParaRPr sz="794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93376" y="3117925"/>
            <a:ext cx="1109382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Parks &amp;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90372" y="3276576"/>
            <a:ext cx="1755961" cy="6163"/>
            <a:chOff x="743355" y="3713452"/>
            <a:chExt cx="1990089" cy="6985"/>
          </a:xfrm>
        </p:grpSpPr>
        <p:sp>
          <p:nvSpPr>
            <p:cNvPr id="16" name="object 16"/>
            <p:cNvSpPr/>
            <p:nvPr/>
          </p:nvSpPr>
          <p:spPr>
            <a:xfrm>
              <a:off x="746848" y="37169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7" name="object 17"/>
            <p:cNvSpPr/>
            <p:nvPr/>
          </p:nvSpPr>
          <p:spPr>
            <a:xfrm>
              <a:off x="835311" y="3716944"/>
              <a:ext cx="265430" cy="0"/>
            </a:xfrm>
            <a:custGeom>
              <a:avLst/>
              <a:gdLst/>
              <a:ahLst/>
              <a:cxnLst/>
              <a:rect l="l" t="t" r="r" b="b"/>
              <a:pathLst>
                <a:path w="265430">
                  <a:moveTo>
                    <a:pt x="0" y="0"/>
                  </a:moveTo>
                  <a:lnTo>
                    <a:pt x="57985" y="0"/>
                  </a:lnTo>
                </a:path>
                <a:path w="265430">
                  <a:moveTo>
                    <a:pt x="59470" y="0"/>
                  </a:moveTo>
                  <a:lnTo>
                    <a:pt x="205918" y="0"/>
                  </a:lnTo>
                </a:path>
                <a:path w="265430">
                  <a:moveTo>
                    <a:pt x="207402" y="0"/>
                  </a:moveTo>
                  <a:lnTo>
                    <a:pt x="265388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" name="object 18"/>
            <p:cNvSpPr/>
            <p:nvPr/>
          </p:nvSpPr>
          <p:spPr>
            <a:xfrm>
              <a:off x="1102184" y="37169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" name="object 19"/>
            <p:cNvSpPr/>
            <p:nvPr/>
          </p:nvSpPr>
          <p:spPr>
            <a:xfrm>
              <a:off x="1190646" y="371694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0" name="object 20"/>
            <p:cNvSpPr/>
            <p:nvPr/>
          </p:nvSpPr>
          <p:spPr>
            <a:xfrm>
              <a:off x="1309596" y="37169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" name="object 21"/>
            <p:cNvSpPr/>
            <p:nvPr/>
          </p:nvSpPr>
          <p:spPr>
            <a:xfrm>
              <a:off x="1398058" y="371694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" name="object 22"/>
            <p:cNvSpPr/>
            <p:nvPr/>
          </p:nvSpPr>
          <p:spPr>
            <a:xfrm>
              <a:off x="1516999" y="37169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3" name="object 23"/>
            <p:cNvSpPr/>
            <p:nvPr/>
          </p:nvSpPr>
          <p:spPr>
            <a:xfrm>
              <a:off x="1605461" y="3716944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4" name="object 24"/>
            <p:cNvSpPr/>
            <p:nvPr/>
          </p:nvSpPr>
          <p:spPr>
            <a:xfrm>
              <a:off x="1664940" y="3716944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5" name="object 25"/>
            <p:cNvSpPr/>
            <p:nvPr/>
          </p:nvSpPr>
          <p:spPr>
            <a:xfrm>
              <a:off x="1724410" y="37169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6" name="object 26"/>
            <p:cNvSpPr/>
            <p:nvPr/>
          </p:nvSpPr>
          <p:spPr>
            <a:xfrm>
              <a:off x="1812873" y="371694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7" name="object 27"/>
            <p:cNvSpPr/>
            <p:nvPr/>
          </p:nvSpPr>
          <p:spPr>
            <a:xfrm>
              <a:off x="1931813" y="37169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8" name="object 28"/>
            <p:cNvSpPr/>
            <p:nvPr/>
          </p:nvSpPr>
          <p:spPr>
            <a:xfrm>
              <a:off x="2020285" y="3716944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9" name="object 29"/>
            <p:cNvSpPr/>
            <p:nvPr/>
          </p:nvSpPr>
          <p:spPr>
            <a:xfrm>
              <a:off x="2079755" y="37169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0" name="object 30"/>
            <p:cNvSpPr/>
            <p:nvPr/>
          </p:nvSpPr>
          <p:spPr>
            <a:xfrm>
              <a:off x="2168218" y="371694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1" name="object 31"/>
            <p:cNvSpPr/>
            <p:nvPr/>
          </p:nvSpPr>
          <p:spPr>
            <a:xfrm>
              <a:off x="2287167" y="37169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33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2" name="object 32"/>
            <p:cNvSpPr/>
            <p:nvPr/>
          </p:nvSpPr>
          <p:spPr>
            <a:xfrm>
              <a:off x="2375594" y="3716944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3" name="object 33"/>
            <p:cNvSpPr/>
            <p:nvPr/>
          </p:nvSpPr>
          <p:spPr>
            <a:xfrm>
              <a:off x="2435065" y="37169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4" name="object 34"/>
            <p:cNvSpPr/>
            <p:nvPr/>
          </p:nvSpPr>
          <p:spPr>
            <a:xfrm>
              <a:off x="2523527" y="371694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5" name="object 35"/>
            <p:cNvSpPr/>
            <p:nvPr/>
          </p:nvSpPr>
          <p:spPr>
            <a:xfrm>
              <a:off x="2642467" y="37169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2382873" y="3117925"/>
            <a:ext cx="747432" cy="100518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>
              <a:lnSpc>
                <a:spcPts val="723"/>
              </a:lnSpc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Ray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Coriano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93454" y="3378644"/>
            <a:ext cx="1044264" cy="653860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R="4483" indent="-560">
              <a:lnSpc>
                <a:spcPct val="95900"/>
              </a:lnSpc>
              <a:spcBef>
                <a:spcPts val="115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Customer Service Specialist II  Recreation Program Leader I  Recreation Program Leader I  Recreation Program Leader I  Recreation Program Leader I  Recreation Program Leader I  Recreation Specialist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336767" y="3378644"/>
            <a:ext cx="791134" cy="645916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R="4483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Mariah</a:t>
            </a:r>
            <a:r>
              <a:rPr sz="618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Bosetti-Hemlepp  Carly Del</a:t>
            </a:r>
            <a:r>
              <a:rPr sz="6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Pozo</a:t>
            </a:r>
            <a:endParaRPr sz="618" dirty="0">
              <a:latin typeface="Times New Roman"/>
              <a:cs typeface="Times New Roman"/>
            </a:endParaRPr>
          </a:p>
          <a:p>
            <a:pPr marR="196113" indent="-560">
              <a:lnSpc>
                <a:spcPts val="706"/>
              </a:lnSpc>
              <a:spcBef>
                <a:spcPts val="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Keion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Williams 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Kelsey Puentes  Alexandra</a:t>
            </a:r>
            <a:r>
              <a:rPr sz="618" spc="-5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Aguirre  Nick Luviano</a:t>
            </a:r>
            <a:endParaRPr sz="618" dirty="0">
              <a:latin typeface="Times New Roman"/>
              <a:cs typeface="Times New Roman"/>
            </a:endParaRPr>
          </a:p>
          <a:p>
            <a:pPr>
              <a:lnSpc>
                <a:spcPts val="710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Trevor Huey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3510244" y="2889359"/>
            <a:ext cx="2241064" cy="1004330"/>
            <a:chOff x="3825876" y="3274605"/>
            <a:chExt cx="2539872" cy="1219835"/>
          </a:xfrm>
        </p:grpSpPr>
        <p:sp>
          <p:nvSpPr>
            <p:cNvPr id="40" name="object 40"/>
            <p:cNvSpPr/>
            <p:nvPr/>
          </p:nvSpPr>
          <p:spPr>
            <a:xfrm>
              <a:off x="3825876" y="3274605"/>
              <a:ext cx="2539872" cy="1219835"/>
            </a:xfrm>
            <a:custGeom>
              <a:avLst/>
              <a:gdLst/>
              <a:ahLst/>
              <a:cxnLst/>
              <a:rect l="l" t="t" r="r" b="b"/>
              <a:pathLst>
                <a:path w="2644140" h="1219835">
                  <a:moveTo>
                    <a:pt x="2644140" y="0"/>
                  </a:moveTo>
                  <a:lnTo>
                    <a:pt x="0" y="0"/>
                  </a:lnTo>
                  <a:lnTo>
                    <a:pt x="0" y="1219835"/>
                  </a:lnTo>
                  <a:lnTo>
                    <a:pt x="2644140" y="1219835"/>
                  </a:lnTo>
                  <a:lnTo>
                    <a:pt x="2644140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1" name="object 41"/>
            <p:cNvSpPr/>
            <p:nvPr/>
          </p:nvSpPr>
          <p:spPr>
            <a:xfrm>
              <a:off x="4009891" y="372304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2" name="object 42"/>
            <p:cNvSpPr/>
            <p:nvPr/>
          </p:nvSpPr>
          <p:spPr>
            <a:xfrm>
              <a:off x="4069361" y="3723040"/>
              <a:ext cx="1123950" cy="0"/>
            </a:xfrm>
            <a:custGeom>
              <a:avLst/>
              <a:gdLst/>
              <a:ahLst/>
              <a:cxnLst/>
              <a:rect l="l" t="t" r="r" b="b"/>
              <a:pathLst>
                <a:path w="1123950">
                  <a:moveTo>
                    <a:pt x="0" y="0"/>
                  </a:moveTo>
                  <a:lnTo>
                    <a:pt x="86977" y="0"/>
                  </a:lnTo>
                </a:path>
                <a:path w="1123950">
                  <a:moveTo>
                    <a:pt x="207376" y="0"/>
                  </a:moveTo>
                  <a:lnTo>
                    <a:pt x="294354" y="0"/>
                  </a:lnTo>
                </a:path>
                <a:path w="1123950">
                  <a:moveTo>
                    <a:pt x="622155" y="0"/>
                  </a:moveTo>
                  <a:lnTo>
                    <a:pt x="709133" y="0"/>
                  </a:lnTo>
                </a:path>
                <a:path w="1123950">
                  <a:moveTo>
                    <a:pt x="829567" y="0"/>
                  </a:moveTo>
                  <a:lnTo>
                    <a:pt x="916545" y="0"/>
                  </a:lnTo>
                </a:path>
                <a:path w="1123950">
                  <a:moveTo>
                    <a:pt x="1036970" y="0"/>
                  </a:moveTo>
                  <a:lnTo>
                    <a:pt x="1123948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3" name="object 43"/>
            <p:cNvSpPr/>
            <p:nvPr/>
          </p:nvSpPr>
          <p:spPr>
            <a:xfrm>
              <a:off x="5194804" y="372304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4" name="object 44"/>
            <p:cNvSpPr/>
            <p:nvPr/>
          </p:nvSpPr>
          <p:spPr>
            <a:xfrm>
              <a:off x="5254274" y="3723040"/>
              <a:ext cx="857250" cy="0"/>
            </a:xfrm>
            <a:custGeom>
              <a:avLst/>
              <a:gdLst/>
              <a:ahLst/>
              <a:cxnLst/>
              <a:rect l="l" t="t" r="r" b="b"/>
              <a:pathLst>
                <a:path w="857250">
                  <a:moveTo>
                    <a:pt x="0" y="0"/>
                  </a:moveTo>
                  <a:lnTo>
                    <a:pt x="86977" y="0"/>
                  </a:lnTo>
                </a:path>
                <a:path w="857250">
                  <a:moveTo>
                    <a:pt x="207402" y="0"/>
                  </a:moveTo>
                  <a:lnTo>
                    <a:pt x="294380" y="0"/>
                  </a:lnTo>
                </a:path>
                <a:path w="857250">
                  <a:moveTo>
                    <a:pt x="562712" y="0"/>
                  </a:moveTo>
                  <a:lnTo>
                    <a:pt x="649690" y="0"/>
                  </a:lnTo>
                </a:path>
                <a:path w="857250">
                  <a:moveTo>
                    <a:pt x="770088" y="0"/>
                  </a:moveTo>
                  <a:lnTo>
                    <a:pt x="857066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3519768" y="2884592"/>
            <a:ext cx="2286000" cy="109728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364770">
              <a:spcBef>
                <a:spcPts val="300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MAX HASSE COMMUNITY</a:t>
            </a:r>
            <a:r>
              <a:rPr sz="794" b="1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PARK</a:t>
            </a:r>
            <a:endParaRPr sz="794" dirty="0">
              <a:latin typeface="Times New Roman"/>
              <a:cs typeface="Times New Roman"/>
            </a:endParaRPr>
          </a:p>
          <a:p>
            <a:pPr marL="84049">
              <a:spcBef>
                <a:spcPts val="671"/>
              </a:spcBef>
              <a:tabLst>
                <a:tab pos="1570028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Parks</a:t>
            </a:r>
            <a:r>
              <a:rPr sz="618" b="1" spc="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&amp;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	</a:t>
            </a:r>
            <a:r>
              <a:rPr lang="en-US" sz="618" b="1" spc="-4" dirty="0">
                <a:solidFill>
                  <a:srgbClr val="FF0000"/>
                </a:solidFill>
                <a:latin typeface="Times New Roman"/>
                <a:cs typeface="Times New Roman"/>
              </a:rPr>
              <a:t> VACANT</a:t>
            </a:r>
            <a:endParaRPr sz="618" dirty="0">
              <a:latin typeface="Times New Roman"/>
              <a:cs typeface="Times New Roman"/>
            </a:endParaRPr>
          </a:p>
          <a:p>
            <a:pPr marL="84049">
              <a:lnSpc>
                <a:spcPts val="723"/>
              </a:lnSpc>
              <a:spcBef>
                <a:spcPts val="132"/>
              </a:spcBef>
              <a:tabLst>
                <a:tab pos="1570028" algn="l"/>
              </a:tabLst>
            </a:pPr>
            <a:r>
              <a:rPr lang="en-US"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--------------------------------------------------------------------------------------</a:t>
            </a:r>
          </a:p>
          <a:p>
            <a:pPr marL="84049">
              <a:lnSpc>
                <a:spcPts val="723"/>
              </a:lnSpc>
              <a:spcBef>
                <a:spcPts val="132"/>
              </a:spcBef>
              <a:tabLst>
                <a:tab pos="1570028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</a:t>
            </a:r>
            <a:r>
              <a:rPr sz="618" b="1" spc="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Leader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Maryanne Klimczak</a:t>
            </a:r>
            <a:endParaRPr sz="618" dirty="0">
              <a:latin typeface="Times New Roman"/>
              <a:cs typeface="Times New Roman"/>
            </a:endParaRPr>
          </a:p>
          <a:p>
            <a:pPr marL="84049">
              <a:lnSpc>
                <a:spcPts val="710"/>
              </a:lnSpc>
              <a:tabLst>
                <a:tab pos="1570028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</a:t>
            </a:r>
            <a:r>
              <a:rPr sz="618" b="1" spc="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Leader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Melody Zikursh</a:t>
            </a:r>
            <a:endParaRPr sz="618" dirty="0">
              <a:latin typeface="Times New Roman"/>
              <a:cs typeface="Times New Roman"/>
            </a:endParaRPr>
          </a:p>
          <a:p>
            <a:pPr marL="84049">
              <a:lnSpc>
                <a:spcPts val="710"/>
              </a:lnSpc>
              <a:tabLst>
                <a:tab pos="1570028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</a:t>
            </a:r>
            <a:r>
              <a:rPr sz="618" b="1" spc="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Leader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Amy</a:t>
            </a:r>
            <a:r>
              <a:rPr sz="6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Flores</a:t>
            </a:r>
            <a:endParaRPr sz="618" dirty="0">
              <a:latin typeface="Times New Roman"/>
              <a:cs typeface="Times New Roman"/>
            </a:endParaRPr>
          </a:p>
          <a:p>
            <a:pPr marL="84049">
              <a:lnSpc>
                <a:spcPts val="710"/>
              </a:lnSpc>
              <a:tabLst>
                <a:tab pos="1570028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Specialist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Bianca</a:t>
            </a:r>
            <a:r>
              <a:rPr sz="6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Aguirre</a:t>
            </a:r>
            <a:endParaRPr sz="618" dirty="0">
              <a:latin typeface="Times New Roman"/>
              <a:cs typeface="Times New Roman"/>
            </a:endParaRPr>
          </a:p>
          <a:p>
            <a:pPr marL="84049">
              <a:lnSpc>
                <a:spcPts val="715"/>
              </a:lnSpc>
              <a:tabLst>
                <a:tab pos="1570028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Specialist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Damion</a:t>
            </a:r>
            <a:r>
              <a:rPr sz="6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Gonzalez</a:t>
            </a:r>
            <a:endParaRPr sz="618" dirty="0">
              <a:latin typeface="Times New Roman"/>
              <a:cs typeface="Times New Roman"/>
            </a:endParaRPr>
          </a:p>
          <a:p>
            <a:pPr marL="83488">
              <a:lnSpc>
                <a:spcPts val="732"/>
              </a:lnSpc>
              <a:tabLst>
                <a:tab pos="1570028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Specialist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618" b="1" spc="-4" dirty="0">
                <a:solidFill>
                  <a:srgbClr val="FF0000"/>
                </a:solidFill>
                <a:latin typeface="Times New Roman"/>
                <a:cs typeface="Times New Roman"/>
              </a:rPr>
              <a:t>VACANT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5990382" y="2657955"/>
            <a:ext cx="2582518" cy="2528148"/>
            <a:chOff x="6636702" y="3012348"/>
            <a:chExt cx="2926854" cy="2865234"/>
          </a:xfrm>
        </p:grpSpPr>
        <p:sp>
          <p:nvSpPr>
            <p:cNvPr id="47" name="object 47"/>
            <p:cNvSpPr/>
            <p:nvPr/>
          </p:nvSpPr>
          <p:spPr>
            <a:xfrm>
              <a:off x="6636702" y="3012348"/>
              <a:ext cx="1541145" cy="2350135"/>
            </a:xfrm>
            <a:custGeom>
              <a:avLst/>
              <a:gdLst/>
              <a:ahLst/>
              <a:cxnLst/>
              <a:rect l="l" t="t" r="r" b="b"/>
              <a:pathLst>
                <a:path w="1541145" h="2350135">
                  <a:moveTo>
                    <a:pt x="1541143" y="0"/>
                  </a:moveTo>
                  <a:lnTo>
                    <a:pt x="1541143" y="265432"/>
                  </a:lnTo>
                </a:path>
                <a:path w="1541145" h="2350135">
                  <a:moveTo>
                    <a:pt x="0" y="2350136"/>
                  </a:moveTo>
                  <a:lnTo>
                    <a:pt x="146050" y="2350136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8" name="object 48"/>
            <p:cNvSpPr/>
            <p:nvPr/>
          </p:nvSpPr>
          <p:spPr>
            <a:xfrm>
              <a:off x="6645273" y="3021873"/>
              <a:ext cx="0" cy="2346960"/>
            </a:xfrm>
            <a:custGeom>
              <a:avLst/>
              <a:gdLst/>
              <a:ahLst/>
              <a:cxnLst/>
              <a:rect l="l" t="t" r="r" b="b"/>
              <a:pathLst>
                <a:path h="2346960">
                  <a:moveTo>
                    <a:pt x="0" y="0"/>
                  </a:moveTo>
                  <a:lnTo>
                    <a:pt x="0" y="234696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9" name="object 49"/>
            <p:cNvSpPr/>
            <p:nvPr/>
          </p:nvSpPr>
          <p:spPr>
            <a:xfrm>
              <a:off x="6793050" y="5105311"/>
              <a:ext cx="2770506" cy="772271"/>
            </a:xfrm>
            <a:custGeom>
              <a:avLst/>
              <a:gdLst/>
              <a:ahLst/>
              <a:cxnLst/>
              <a:rect l="l" t="t" r="r" b="b"/>
              <a:pathLst>
                <a:path w="2770504" h="863600">
                  <a:moveTo>
                    <a:pt x="2770504" y="0"/>
                  </a:moveTo>
                  <a:lnTo>
                    <a:pt x="0" y="0"/>
                  </a:lnTo>
                  <a:lnTo>
                    <a:pt x="0" y="863600"/>
                  </a:lnTo>
                  <a:lnTo>
                    <a:pt x="2770504" y="863600"/>
                  </a:lnTo>
                  <a:lnTo>
                    <a:pt x="2770504" y="0"/>
                  </a:lnTo>
                  <a:close/>
                </a:path>
              </a:pathLst>
            </a:custGeom>
            <a:solidFill>
              <a:schemeClr val="accent1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0" name="object 50"/>
            <p:cNvSpPr/>
            <p:nvPr/>
          </p:nvSpPr>
          <p:spPr>
            <a:xfrm>
              <a:off x="6788150" y="5105311"/>
              <a:ext cx="2770505" cy="772271"/>
            </a:xfrm>
            <a:custGeom>
              <a:avLst/>
              <a:gdLst/>
              <a:ahLst/>
              <a:cxnLst/>
              <a:rect l="l" t="t" r="r" b="b"/>
              <a:pathLst>
                <a:path w="2770504" h="863600">
                  <a:moveTo>
                    <a:pt x="0" y="0"/>
                  </a:moveTo>
                  <a:lnTo>
                    <a:pt x="2770504" y="0"/>
                  </a:lnTo>
                  <a:lnTo>
                    <a:pt x="2770504" y="863600"/>
                  </a:lnTo>
                  <a:lnTo>
                    <a:pt x="0" y="86360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6208506" y="4531210"/>
            <a:ext cx="2160494" cy="31838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541833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SPECIAL POPULATIONS</a:t>
            </a:r>
            <a:endParaRPr sz="794" dirty="0">
              <a:latin typeface="Times New Roman"/>
              <a:cs typeface="Times New Roman"/>
            </a:endParaRPr>
          </a:p>
          <a:p>
            <a:pPr>
              <a:spcBef>
                <a:spcPts val="675"/>
              </a:spcBef>
              <a:tabLst>
                <a:tab pos="1511754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Parks</a:t>
            </a:r>
            <a:r>
              <a:rPr sz="618" b="1" spc="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&amp;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	Monica</a:t>
            </a:r>
            <a:r>
              <a:rPr sz="618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Cummings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6120932" y="2887957"/>
            <a:ext cx="2452968" cy="2015378"/>
            <a:chOff x="6784657" y="3273018"/>
            <a:chExt cx="2780030" cy="2284095"/>
          </a:xfrm>
        </p:grpSpPr>
        <p:sp>
          <p:nvSpPr>
            <p:cNvPr id="53" name="object 53"/>
            <p:cNvSpPr/>
            <p:nvPr/>
          </p:nvSpPr>
          <p:spPr>
            <a:xfrm>
              <a:off x="6883996" y="555336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chemeClr val="accent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4" name="object 54"/>
            <p:cNvSpPr/>
            <p:nvPr/>
          </p:nvSpPr>
          <p:spPr>
            <a:xfrm>
              <a:off x="6972458" y="5553364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chemeClr val="accent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5" name="object 55"/>
            <p:cNvSpPr/>
            <p:nvPr/>
          </p:nvSpPr>
          <p:spPr>
            <a:xfrm>
              <a:off x="7031928" y="555336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chemeClr val="accent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6" name="object 56"/>
            <p:cNvSpPr/>
            <p:nvPr/>
          </p:nvSpPr>
          <p:spPr>
            <a:xfrm>
              <a:off x="7120400" y="555336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chemeClr val="accent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7" name="object 57"/>
            <p:cNvSpPr/>
            <p:nvPr/>
          </p:nvSpPr>
          <p:spPr>
            <a:xfrm>
              <a:off x="7239305" y="555336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chemeClr val="accent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8" name="object 58"/>
            <p:cNvSpPr/>
            <p:nvPr/>
          </p:nvSpPr>
          <p:spPr>
            <a:xfrm>
              <a:off x="7327768" y="555336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chemeClr val="accent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9" name="object 59"/>
            <p:cNvSpPr/>
            <p:nvPr/>
          </p:nvSpPr>
          <p:spPr>
            <a:xfrm>
              <a:off x="7446717" y="555336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chemeClr val="accent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0" name="object 60"/>
            <p:cNvSpPr/>
            <p:nvPr/>
          </p:nvSpPr>
          <p:spPr>
            <a:xfrm>
              <a:off x="7535179" y="555336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chemeClr val="accent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1" name="object 61"/>
            <p:cNvSpPr/>
            <p:nvPr/>
          </p:nvSpPr>
          <p:spPr>
            <a:xfrm>
              <a:off x="7654120" y="555336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chemeClr val="accent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2" name="object 62"/>
            <p:cNvSpPr/>
            <p:nvPr/>
          </p:nvSpPr>
          <p:spPr>
            <a:xfrm>
              <a:off x="7742583" y="555336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chemeClr val="accent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3" name="object 63"/>
            <p:cNvSpPr/>
            <p:nvPr/>
          </p:nvSpPr>
          <p:spPr>
            <a:xfrm>
              <a:off x="7861532" y="555336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chemeClr val="accent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4" name="object 64"/>
            <p:cNvSpPr/>
            <p:nvPr/>
          </p:nvSpPr>
          <p:spPr>
            <a:xfrm>
              <a:off x="7949994" y="555336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chemeClr val="accent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5" name="object 65"/>
            <p:cNvSpPr/>
            <p:nvPr/>
          </p:nvSpPr>
          <p:spPr>
            <a:xfrm>
              <a:off x="8068935" y="555336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chemeClr val="accent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6" name="object 66"/>
            <p:cNvSpPr/>
            <p:nvPr/>
          </p:nvSpPr>
          <p:spPr>
            <a:xfrm>
              <a:off x="8157406" y="5553364"/>
              <a:ext cx="264795" cy="0"/>
            </a:xfrm>
            <a:custGeom>
              <a:avLst/>
              <a:gdLst/>
              <a:ahLst/>
              <a:cxnLst/>
              <a:rect l="l" t="t" r="r" b="b"/>
              <a:pathLst>
                <a:path w="264795">
                  <a:moveTo>
                    <a:pt x="0" y="0"/>
                  </a:moveTo>
                  <a:lnTo>
                    <a:pt x="57985" y="0"/>
                  </a:lnTo>
                </a:path>
                <a:path w="264795">
                  <a:moveTo>
                    <a:pt x="59470" y="0"/>
                  </a:moveTo>
                  <a:lnTo>
                    <a:pt x="264415" y="0"/>
                  </a:lnTo>
                </a:path>
              </a:pathLst>
            </a:custGeom>
            <a:ln w="6541">
              <a:solidFill>
                <a:schemeClr val="accent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7" name="object 67"/>
            <p:cNvSpPr/>
            <p:nvPr/>
          </p:nvSpPr>
          <p:spPr>
            <a:xfrm>
              <a:off x="8423316" y="555336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33" y="0"/>
                  </a:lnTo>
                </a:path>
              </a:pathLst>
            </a:custGeom>
            <a:ln w="6541">
              <a:solidFill>
                <a:schemeClr val="accent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8" name="object 68"/>
            <p:cNvSpPr/>
            <p:nvPr/>
          </p:nvSpPr>
          <p:spPr>
            <a:xfrm>
              <a:off x="8511743" y="5553364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chemeClr val="accent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9" name="object 69"/>
            <p:cNvSpPr/>
            <p:nvPr/>
          </p:nvSpPr>
          <p:spPr>
            <a:xfrm>
              <a:off x="8571213" y="555336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chemeClr val="accent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0" name="object 70"/>
            <p:cNvSpPr/>
            <p:nvPr/>
          </p:nvSpPr>
          <p:spPr>
            <a:xfrm>
              <a:off x="8659676" y="5553364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20">
                  <a:moveTo>
                    <a:pt x="0" y="0"/>
                  </a:moveTo>
                  <a:lnTo>
                    <a:pt x="57985" y="0"/>
                  </a:lnTo>
                </a:path>
                <a:path w="325120">
                  <a:moveTo>
                    <a:pt x="59470" y="0"/>
                  </a:moveTo>
                  <a:lnTo>
                    <a:pt x="117455" y="0"/>
                  </a:lnTo>
                </a:path>
                <a:path w="325120">
                  <a:moveTo>
                    <a:pt x="118949" y="0"/>
                  </a:moveTo>
                  <a:lnTo>
                    <a:pt x="265361" y="0"/>
                  </a:lnTo>
                </a:path>
                <a:path w="325120">
                  <a:moveTo>
                    <a:pt x="266846" y="0"/>
                  </a:moveTo>
                  <a:lnTo>
                    <a:pt x="324831" y="0"/>
                  </a:lnTo>
                </a:path>
              </a:pathLst>
            </a:custGeom>
            <a:ln w="6541">
              <a:solidFill>
                <a:schemeClr val="accent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1" name="object 71"/>
            <p:cNvSpPr/>
            <p:nvPr/>
          </p:nvSpPr>
          <p:spPr>
            <a:xfrm>
              <a:off x="8985993" y="555336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chemeClr val="accent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2" name="object 72"/>
            <p:cNvSpPr/>
            <p:nvPr/>
          </p:nvSpPr>
          <p:spPr>
            <a:xfrm>
              <a:off x="9074455" y="555336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chemeClr val="accent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3" name="object 73"/>
            <p:cNvSpPr/>
            <p:nvPr/>
          </p:nvSpPr>
          <p:spPr>
            <a:xfrm>
              <a:off x="9193405" y="555336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chemeClr val="accent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4" name="object 74"/>
            <p:cNvSpPr/>
            <p:nvPr/>
          </p:nvSpPr>
          <p:spPr>
            <a:xfrm>
              <a:off x="9281867" y="555336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chemeClr val="accent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5" name="object 75"/>
            <p:cNvSpPr/>
            <p:nvPr/>
          </p:nvSpPr>
          <p:spPr>
            <a:xfrm>
              <a:off x="6789419" y="3277780"/>
              <a:ext cx="2770505" cy="1685289"/>
            </a:xfrm>
            <a:custGeom>
              <a:avLst/>
              <a:gdLst/>
              <a:ahLst/>
              <a:cxnLst/>
              <a:rect l="l" t="t" r="r" b="b"/>
              <a:pathLst>
                <a:path w="2770504" h="1685289">
                  <a:moveTo>
                    <a:pt x="2770504" y="0"/>
                  </a:moveTo>
                  <a:lnTo>
                    <a:pt x="0" y="0"/>
                  </a:lnTo>
                  <a:lnTo>
                    <a:pt x="0" y="1685289"/>
                  </a:lnTo>
                  <a:lnTo>
                    <a:pt x="2770504" y="1685289"/>
                  </a:lnTo>
                  <a:lnTo>
                    <a:pt x="2770504" y="0"/>
                  </a:lnTo>
                  <a:close/>
                </a:path>
              </a:pathLst>
            </a:custGeom>
            <a:solidFill>
              <a:srgbClr val="5B9BD4"/>
            </a:solidFill>
            <a:ln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6" name="object 76"/>
            <p:cNvSpPr/>
            <p:nvPr/>
          </p:nvSpPr>
          <p:spPr>
            <a:xfrm>
              <a:off x="6789419" y="3277780"/>
              <a:ext cx="2770505" cy="1685289"/>
            </a:xfrm>
            <a:custGeom>
              <a:avLst/>
              <a:gdLst/>
              <a:ahLst/>
              <a:cxnLst/>
              <a:rect l="l" t="t" r="r" b="b"/>
              <a:pathLst>
                <a:path w="2770504" h="1685289">
                  <a:moveTo>
                    <a:pt x="0" y="0"/>
                  </a:moveTo>
                  <a:lnTo>
                    <a:pt x="2770504" y="0"/>
                  </a:lnTo>
                  <a:lnTo>
                    <a:pt x="2770504" y="1685289"/>
                  </a:lnTo>
                  <a:lnTo>
                    <a:pt x="0" y="16852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</p:grpSp>
      <p:sp>
        <p:nvSpPr>
          <p:cNvPr id="77" name="object 77"/>
          <p:cNvSpPr txBox="1"/>
          <p:nvPr/>
        </p:nvSpPr>
        <p:spPr>
          <a:xfrm>
            <a:off x="6208585" y="4927570"/>
            <a:ext cx="1044240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 Leader</a:t>
            </a:r>
            <a:r>
              <a:rPr sz="618" b="1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7719391" y="4927570"/>
            <a:ext cx="396128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Ann</a:t>
            </a:r>
            <a:r>
              <a:rPr sz="618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Sancho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628464" y="595869"/>
            <a:ext cx="2102784" cy="5486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</a:ln>
        </p:spPr>
        <p:txBody>
          <a:bodyPr vert="horz" wrap="square" lIns="0" tIns="34737" rIns="0" bIns="0" rtlCol="0">
            <a:spAutoFit/>
          </a:bodyPr>
          <a:lstStyle/>
          <a:p>
            <a:pPr marL="86850">
              <a:lnSpc>
                <a:spcPts val="1663"/>
              </a:lnSpc>
              <a:spcBef>
                <a:spcPts val="273"/>
              </a:spcBef>
            </a:pPr>
            <a:r>
              <a:rPr sz="1412" b="1" spc="-4" dirty="0">
                <a:solidFill>
                  <a:srgbClr val="FFFFFF"/>
                </a:solidFill>
                <a:latin typeface="Arial"/>
                <a:cs typeface="Arial"/>
              </a:rPr>
              <a:t>Parks </a:t>
            </a:r>
            <a:r>
              <a:rPr sz="1412" b="1" spc="-9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412" b="1" spc="-1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12" b="1" spc="-4" dirty="0">
                <a:solidFill>
                  <a:srgbClr val="FFFFFF"/>
                </a:solidFill>
                <a:latin typeface="Arial"/>
                <a:cs typeface="Arial"/>
              </a:rPr>
              <a:t>Recreation</a:t>
            </a:r>
            <a:endParaRPr sz="1412" dirty="0">
              <a:latin typeface="Arial"/>
              <a:cs typeface="Arial"/>
            </a:endParaRPr>
          </a:p>
          <a:p>
            <a:pPr marL="127194">
              <a:lnSpc>
                <a:spcPts val="1399"/>
              </a:lnSpc>
            </a:pPr>
            <a:r>
              <a:rPr sz="1191" b="1" dirty="0">
                <a:solidFill>
                  <a:srgbClr val="FFFFFF"/>
                </a:solidFill>
                <a:latin typeface="Arial"/>
                <a:cs typeface="Arial"/>
              </a:rPr>
              <a:t>Olema </a:t>
            </a:r>
            <a:r>
              <a:rPr sz="1191" b="1" spc="-4" dirty="0">
                <a:solidFill>
                  <a:srgbClr val="FFFFFF"/>
                </a:solidFill>
                <a:latin typeface="Arial"/>
                <a:cs typeface="Arial"/>
              </a:rPr>
              <a:t>Edwards </a:t>
            </a:r>
            <a:r>
              <a:rPr sz="1191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191" b="1" spc="-4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91" b="1" spc="-4" dirty="0">
                <a:solidFill>
                  <a:srgbClr val="FFFFFF"/>
                </a:solidFill>
                <a:latin typeface="Arial"/>
                <a:cs typeface="Arial"/>
              </a:rPr>
              <a:t>Director</a:t>
            </a:r>
            <a:endParaRPr sz="1191" dirty="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472069" y="2918909"/>
            <a:ext cx="1762125" cy="13352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GOLDEN GATE </a:t>
            </a:r>
            <a:r>
              <a:rPr sz="794" b="1" dirty="0">
                <a:solidFill>
                  <a:srgbClr val="FFFF00"/>
                </a:solidFill>
                <a:latin typeface="Times New Roman"/>
                <a:cs typeface="Times New Roman"/>
              </a:rPr>
              <a:t>COMMUNITY</a:t>
            </a:r>
            <a:r>
              <a:rPr sz="794" b="1" spc="-53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PARK</a:t>
            </a:r>
            <a:endParaRPr sz="794" dirty="0">
              <a:latin typeface="Times New Roman"/>
              <a:cs typeface="Times New Roman"/>
            </a:endParaRPr>
          </a:p>
        </p:txBody>
      </p:sp>
      <p:grpSp>
        <p:nvGrpSpPr>
          <p:cNvPr id="81" name="object 81"/>
          <p:cNvGrpSpPr/>
          <p:nvPr/>
        </p:nvGrpSpPr>
        <p:grpSpPr>
          <a:xfrm>
            <a:off x="6206848" y="3284630"/>
            <a:ext cx="1755961" cy="6163"/>
            <a:chOff x="6882027" y="3722580"/>
            <a:chExt cx="1990089" cy="6985"/>
          </a:xfrm>
        </p:grpSpPr>
        <p:sp>
          <p:nvSpPr>
            <p:cNvPr id="82" name="object 82"/>
            <p:cNvSpPr/>
            <p:nvPr/>
          </p:nvSpPr>
          <p:spPr>
            <a:xfrm>
              <a:off x="6885520" y="372607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3" name="object 83"/>
            <p:cNvSpPr/>
            <p:nvPr/>
          </p:nvSpPr>
          <p:spPr>
            <a:xfrm>
              <a:off x="6973983" y="3726073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4" name="object 84"/>
            <p:cNvSpPr/>
            <p:nvPr/>
          </p:nvSpPr>
          <p:spPr>
            <a:xfrm>
              <a:off x="7033453" y="372607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5" name="object 85"/>
            <p:cNvSpPr/>
            <p:nvPr/>
          </p:nvSpPr>
          <p:spPr>
            <a:xfrm>
              <a:off x="7121924" y="3726073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6" name="object 86"/>
            <p:cNvSpPr/>
            <p:nvPr/>
          </p:nvSpPr>
          <p:spPr>
            <a:xfrm>
              <a:off x="7240829" y="372607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7" name="object 87"/>
            <p:cNvSpPr/>
            <p:nvPr/>
          </p:nvSpPr>
          <p:spPr>
            <a:xfrm>
              <a:off x="7329292" y="3726073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8" name="object 88"/>
            <p:cNvSpPr/>
            <p:nvPr/>
          </p:nvSpPr>
          <p:spPr>
            <a:xfrm>
              <a:off x="7448241" y="372607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9" name="object 89"/>
            <p:cNvSpPr/>
            <p:nvPr/>
          </p:nvSpPr>
          <p:spPr>
            <a:xfrm>
              <a:off x="7536704" y="3726073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0" name="object 90"/>
            <p:cNvSpPr/>
            <p:nvPr/>
          </p:nvSpPr>
          <p:spPr>
            <a:xfrm>
              <a:off x="7655644" y="372607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1" name="object 91"/>
            <p:cNvSpPr/>
            <p:nvPr/>
          </p:nvSpPr>
          <p:spPr>
            <a:xfrm>
              <a:off x="7744107" y="3726073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2" name="object 92"/>
            <p:cNvSpPr/>
            <p:nvPr/>
          </p:nvSpPr>
          <p:spPr>
            <a:xfrm>
              <a:off x="7863056" y="372607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3" name="object 93"/>
            <p:cNvSpPr/>
            <p:nvPr/>
          </p:nvSpPr>
          <p:spPr>
            <a:xfrm>
              <a:off x="7951519" y="3726073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4" name="object 94"/>
            <p:cNvSpPr/>
            <p:nvPr/>
          </p:nvSpPr>
          <p:spPr>
            <a:xfrm>
              <a:off x="8070459" y="372607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5" name="object 95"/>
            <p:cNvSpPr/>
            <p:nvPr/>
          </p:nvSpPr>
          <p:spPr>
            <a:xfrm>
              <a:off x="8158931" y="3726073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6" name="object 96"/>
            <p:cNvSpPr/>
            <p:nvPr/>
          </p:nvSpPr>
          <p:spPr>
            <a:xfrm>
              <a:off x="8218401" y="3726073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86977" y="0"/>
                  </a:lnTo>
                </a:path>
                <a:path w="206375">
                  <a:moveTo>
                    <a:pt x="88462" y="0"/>
                  </a:moveTo>
                  <a:lnTo>
                    <a:pt x="205918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7" name="object 97"/>
            <p:cNvSpPr/>
            <p:nvPr/>
          </p:nvSpPr>
          <p:spPr>
            <a:xfrm>
              <a:off x="8425804" y="372607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8" name="object 98"/>
            <p:cNvSpPr/>
            <p:nvPr/>
          </p:nvSpPr>
          <p:spPr>
            <a:xfrm>
              <a:off x="8514275" y="3726073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4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9" name="object 99"/>
            <p:cNvSpPr/>
            <p:nvPr/>
          </p:nvSpPr>
          <p:spPr>
            <a:xfrm>
              <a:off x="8662173" y="3726073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781113" y="372607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01" name="object 101"/>
          <p:cNvSpPr txBox="1"/>
          <p:nvPr/>
        </p:nvSpPr>
        <p:spPr>
          <a:xfrm>
            <a:off x="6217388" y="3116453"/>
            <a:ext cx="2190806" cy="289288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Parks &amp;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</a:t>
            </a:r>
            <a:r>
              <a:rPr lang="en-US"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                    Kory Swinderman</a:t>
            </a:r>
            <a:endParaRPr sz="618" dirty="0">
              <a:latin typeface="Times New Roman"/>
              <a:cs typeface="Times New Roman"/>
            </a:endParaRPr>
          </a:p>
          <a:p>
            <a:pPr>
              <a:spcBef>
                <a:spcPts val="18"/>
              </a:spcBef>
            </a:pPr>
            <a:endParaRPr sz="574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 Leader</a:t>
            </a:r>
            <a:r>
              <a:rPr sz="618" b="1" spc="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r>
              <a:rPr lang="en-US"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                        Samantha Hernandez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6209695" y="3396224"/>
            <a:ext cx="2258546" cy="81866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>
              <a:lnSpc>
                <a:spcPts val="723"/>
              </a:lnSpc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--------------------------------------------------------------------------------------</a:t>
            </a:r>
            <a:endParaRPr sz="618" dirty="0">
              <a:latin typeface="Times New Roman"/>
              <a:cs typeface="Times New Roman"/>
            </a:endParaRPr>
          </a:p>
          <a:p>
            <a:pPr>
              <a:lnSpc>
                <a:spcPts val="710"/>
              </a:lnSpc>
              <a:tabLst>
                <a:tab pos="1485979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</a:t>
            </a:r>
            <a:r>
              <a:rPr sz="618" b="1" spc="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Leader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Sean</a:t>
            </a:r>
            <a:r>
              <a:rPr sz="6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Tegeder</a:t>
            </a:r>
            <a:endParaRPr sz="618" dirty="0">
              <a:latin typeface="Times New Roman"/>
              <a:cs typeface="Times New Roman"/>
            </a:endParaRPr>
          </a:p>
          <a:p>
            <a:pPr>
              <a:lnSpc>
                <a:spcPts val="715"/>
              </a:lnSpc>
              <a:tabLst>
                <a:tab pos="1485979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</a:t>
            </a:r>
            <a:r>
              <a:rPr sz="618" b="1" spc="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Leader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L.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Edgar</a:t>
            </a:r>
            <a:r>
              <a:rPr sz="618" spc="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Zurita</a:t>
            </a:r>
            <a:endParaRPr sz="618" dirty="0">
              <a:latin typeface="Times New Roman"/>
              <a:cs typeface="Times New Roman"/>
            </a:endParaRPr>
          </a:p>
          <a:p>
            <a:pPr>
              <a:lnSpc>
                <a:spcPts val="715"/>
              </a:lnSpc>
              <a:tabLst>
                <a:tab pos="1485979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</a:t>
            </a:r>
            <a:r>
              <a:rPr sz="618" b="1" spc="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Leader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John L</a:t>
            </a:r>
            <a:r>
              <a:rPr sz="618" spc="-6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Logan</a:t>
            </a:r>
            <a:endParaRPr sz="618" dirty="0">
              <a:latin typeface="Times New Roman"/>
              <a:cs typeface="Times New Roman"/>
            </a:endParaRPr>
          </a:p>
          <a:p>
            <a:pPr>
              <a:lnSpc>
                <a:spcPts val="710"/>
              </a:lnSpc>
              <a:tabLst>
                <a:tab pos="1485979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Customer Service</a:t>
            </a:r>
            <a:r>
              <a:rPr sz="618" b="1" spc="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Specialist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Nathaly</a:t>
            </a:r>
            <a:r>
              <a:rPr sz="618" spc="-6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Higa</a:t>
            </a:r>
            <a:endParaRPr sz="618" dirty="0">
              <a:latin typeface="Times New Roman"/>
              <a:cs typeface="Times New Roman"/>
            </a:endParaRPr>
          </a:p>
          <a:p>
            <a:pPr>
              <a:lnSpc>
                <a:spcPts val="710"/>
              </a:lnSpc>
              <a:tabLst>
                <a:tab pos="1485979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Specialist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Billy</a:t>
            </a:r>
            <a:r>
              <a:rPr sz="6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McNeese</a:t>
            </a:r>
            <a:endParaRPr sz="618" dirty="0">
              <a:latin typeface="Times New Roman"/>
              <a:cs typeface="Times New Roman"/>
            </a:endParaRPr>
          </a:p>
          <a:p>
            <a:pPr>
              <a:lnSpc>
                <a:spcPts val="710"/>
              </a:lnSpc>
              <a:tabLst>
                <a:tab pos="1485979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Specialist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Diana Rosa</a:t>
            </a:r>
            <a:r>
              <a:rPr sz="6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Cruz</a:t>
            </a:r>
            <a:endParaRPr sz="618" dirty="0">
              <a:latin typeface="Times New Roman"/>
              <a:cs typeface="Times New Roman"/>
            </a:endParaRPr>
          </a:p>
          <a:p>
            <a:pPr>
              <a:lnSpc>
                <a:spcPts val="710"/>
              </a:lnSpc>
              <a:tabLst>
                <a:tab pos="1485979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Lifeguard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618" b="1" spc="-4" dirty="0">
                <a:solidFill>
                  <a:srgbClr val="FF0000"/>
                </a:solidFill>
                <a:latin typeface="Times New Roman"/>
                <a:cs typeface="Times New Roman"/>
              </a:rPr>
              <a:t>VACANT</a:t>
            </a:r>
            <a:endParaRPr sz="618" dirty="0">
              <a:latin typeface="Times New Roman"/>
              <a:cs typeface="Times New Roman"/>
            </a:endParaRPr>
          </a:p>
          <a:p>
            <a:pPr>
              <a:lnSpc>
                <a:spcPts val="723"/>
              </a:lnSpc>
              <a:tabLst>
                <a:tab pos="1485979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Lifeguard</a:t>
            </a:r>
            <a:r>
              <a:rPr sz="618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Hunter Bright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884518" y="1366206"/>
            <a:ext cx="1616449" cy="304571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398389" marR="156891" indent="-234215">
              <a:lnSpc>
                <a:spcPts val="1015"/>
              </a:lnSpc>
              <a:spcBef>
                <a:spcPts val="375"/>
              </a:spcBef>
            </a:pPr>
            <a:r>
              <a:rPr sz="882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Assistant Division Director  </a:t>
            </a:r>
            <a:r>
              <a:rPr sz="882" b="1" dirty="0">
                <a:solidFill>
                  <a:srgbClr val="FFFFFF"/>
                </a:solidFill>
                <a:latin typeface="Times New Roman"/>
                <a:cs typeface="Times New Roman"/>
              </a:rPr>
              <a:t>James</a:t>
            </a:r>
            <a:r>
              <a:rPr sz="882" b="1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882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Hanrahan</a:t>
            </a:r>
            <a:endParaRPr sz="882" dirty="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1989605" y="2701099"/>
            <a:ext cx="0" cy="178174"/>
          </a:xfrm>
          <a:custGeom>
            <a:avLst/>
            <a:gdLst/>
            <a:ahLst/>
            <a:cxnLst/>
            <a:rect l="l" t="t" r="r" b="b"/>
            <a:pathLst>
              <a:path h="201929">
                <a:moveTo>
                  <a:pt x="0" y="0"/>
                </a:moveTo>
                <a:lnTo>
                  <a:pt x="0" y="20193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pic>
        <p:nvPicPr>
          <p:cNvPr id="106" name="Content Placeholder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99AB332-DFBD-7CE1-0E88-E42EF69C75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5" y="9581"/>
            <a:ext cx="2286000" cy="850692"/>
          </a:xfrm>
          <a:prstGeom prst="rect">
            <a:avLst/>
          </a:prstGeom>
        </p:spPr>
      </p:pic>
      <p:sp>
        <p:nvSpPr>
          <p:cNvPr id="108" name="TextBox 107">
            <a:extLst>
              <a:ext uri="{FF2B5EF4-FFF2-40B4-BE49-F238E27FC236}">
                <a16:creationId xmlns:a16="http://schemas.microsoft.com/office/drawing/2014/main" id="{360D68E0-6484-1C68-4469-C0EA65980D0F}"/>
              </a:ext>
            </a:extLst>
          </p:cNvPr>
          <p:cNvSpPr txBox="1"/>
          <p:nvPr/>
        </p:nvSpPr>
        <p:spPr>
          <a:xfrm>
            <a:off x="661966" y="3164113"/>
            <a:ext cx="253196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</a:t>
            </a:r>
            <a:endParaRPr lang="en-US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8430601-60AF-24D4-62EE-83C568475B6A}"/>
              </a:ext>
            </a:extLst>
          </p:cNvPr>
          <p:cNvSpPr txBox="1"/>
          <p:nvPr/>
        </p:nvSpPr>
        <p:spPr>
          <a:xfrm>
            <a:off x="6119855" y="3168879"/>
            <a:ext cx="232457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4975" y="2773055"/>
            <a:ext cx="2621056" cy="0"/>
          </a:xfrm>
          <a:custGeom>
            <a:avLst/>
            <a:gdLst/>
            <a:ahLst/>
            <a:cxnLst/>
            <a:rect l="l" t="t" r="r" b="b"/>
            <a:pathLst>
              <a:path w="2970529">
                <a:moveTo>
                  <a:pt x="297053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grpSp>
        <p:nvGrpSpPr>
          <p:cNvPr id="3" name="object 3"/>
          <p:cNvGrpSpPr/>
          <p:nvPr/>
        </p:nvGrpSpPr>
        <p:grpSpPr>
          <a:xfrm>
            <a:off x="6020640" y="769847"/>
            <a:ext cx="1166532" cy="283509"/>
            <a:chOff x="6670992" y="853122"/>
            <a:chExt cx="1322070" cy="321310"/>
          </a:xfrm>
          <a:solidFill>
            <a:schemeClr val="accent1"/>
          </a:solidFill>
        </p:grpSpPr>
        <p:sp>
          <p:nvSpPr>
            <p:cNvPr id="4" name="object 4"/>
            <p:cNvSpPr/>
            <p:nvPr/>
          </p:nvSpPr>
          <p:spPr>
            <a:xfrm>
              <a:off x="6675755" y="857885"/>
              <a:ext cx="1312545" cy="311785"/>
            </a:xfrm>
            <a:custGeom>
              <a:avLst/>
              <a:gdLst/>
              <a:ahLst/>
              <a:cxnLst/>
              <a:rect l="l" t="t" r="r" b="b"/>
              <a:pathLst>
                <a:path w="1312545" h="311784">
                  <a:moveTo>
                    <a:pt x="1312545" y="0"/>
                  </a:moveTo>
                  <a:lnTo>
                    <a:pt x="0" y="0"/>
                  </a:lnTo>
                  <a:lnTo>
                    <a:pt x="0" y="311784"/>
                  </a:lnTo>
                  <a:lnTo>
                    <a:pt x="1312545" y="311784"/>
                  </a:lnTo>
                  <a:lnTo>
                    <a:pt x="131254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" name="object 5"/>
            <p:cNvSpPr/>
            <p:nvPr/>
          </p:nvSpPr>
          <p:spPr>
            <a:xfrm>
              <a:off x="6675755" y="857885"/>
              <a:ext cx="1312545" cy="311785"/>
            </a:xfrm>
            <a:custGeom>
              <a:avLst/>
              <a:gdLst/>
              <a:ahLst/>
              <a:cxnLst/>
              <a:rect l="l" t="t" r="r" b="b"/>
              <a:pathLst>
                <a:path w="1312545" h="311784">
                  <a:moveTo>
                    <a:pt x="0" y="0"/>
                  </a:moveTo>
                  <a:lnTo>
                    <a:pt x="1312545" y="0"/>
                  </a:lnTo>
                  <a:lnTo>
                    <a:pt x="1312545" y="311784"/>
                  </a:lnTo>
                  <a:lnTo>
                    <a:pt x="0" y="31178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097792" y="810498"/>
            <a:ext cx="984997" cy="190286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algn="ctr">
              <a:lnSpc>
                <a:spcPts val="723"/>
              </a:lnSpc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Admin. Support Specialist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endParaRPr sz="618" dirty="0">
              <a:latin typeface="Times New Roman"/>
              <a:cs typeface="Times New Roman"/>
            </a:endParaRPr>
          </a:p>
          <a:p>
            <a:pPr marL="24094" algn="ctr">
              <a:lnSpc>
                <a:spcPts val="723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Miguel Rojas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52948" y="994634"/>
            <a:ext cx="833718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-4" dirty="0">
                <a:latin typeface="Calibri"/>
                <a:cs typeface="Calibri"/>
              </a:rPr>
              <a:t>REGION</a:t>
            </a:r>
            <a:r>
              <a:rPr sz="1588" b="1" spc="-62" dirty="0">
                <a:latin typeface="Calibri"/>
                <a:cs typeface="Calibri"/>
              </a:rPr>
              <a:t> </a:t>
            </a:r>
            <a:r>
              <a:rPr sz="1588" b="1" dirty="0">
                <a:latin typeface="Calibri"/>
                <a:cs typeface="Calibri"/>
              </a:rPr>
              <a:t>3</a:t>
            </a:r>
            <a:endParaRPr sz="1588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971364" y="1086130"/>
            <a:ext cx="1554255" cy="1938057"/>
            <a:chOff x="4348479" y="1230947"/>
            <a:chExt cx="1761489" cy="2196465"/>
          </a:xfrm>
        </p:grpSpPr>
        <p:sp>
          <p:nvSpPr>
            <p:cNvPr id="9" name="object 9"/>
            <p:cNvSpPr/>
            <p:nvPr/>
          </p:nvSpPr>
          <p:spPr>
            <a:xfrm>
              <a:off x="5247638" y="1235710"/>
              <a:ext cx="0" cy="2186940"/>
            </a:xfrm>
            <a:custGeom>
              <a:avLst/>
              <a:gdLst/>
              <a:ahLst/>
              <a:cxnLst/>
              <a:rect l="l" t="t" r="r" b="b"/>
              <a:pathLst>
                <a:path h="2186940">
                  <a:moveTo>
                    <a:pt x="0" y="0"/>
                  </a:moveTo>
                  <a:lnTo>
                    <a:pt x="0" y="229146"/>
                  </a:lnTo>
                </a:path>
                <a:path h="2186940">
                  <a:moveTo>
                    <a:pt x="0" y="1379397"/>
                  </a:moveTo>
                  <a:lnTo>
                    <a:pt x="0" y="2186578"/>
                  </a:lnTo>
                </a:path>
                <a:path h="2186940">
                  <a:moveTo>
                    <a:pt x="0" y="693966"/>
                  </a:moveTo>
                  <a:lnTo>
                    <a:pt x="0" y="968552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" name="object 10"/>
            <p:cNvSpPr/>
            <p:nvPr/>
          </p:nvSpPr>
          <p:spPr>
            <a:xfrm>
              <a:off x="4354829" y="2204262"/>
              <a:ext cx="1748789" cy="410845"/>
            </a:xfrm>
            <a:custGeom>
              <a:avLst/>
              <a:gdLst/>
              <a:ahLst/>
              <a:cxnLst/>
              <a:rect l="l" t="t" r="r" b="b"/>
              <a:pathLst>
                <a:path w="1748789" h="410844">
                  <a:moveTo>
                    <a:pt x="1748789" y="0"/>
                  </a:moveTo>
                  <a:lnTo>
                    <a:pt x="0" y="0"/>
                  </a:lnTo>
                  <a:lnTo>
                    <a:pt x="0" y="410845"/>
                  </a:lnTo>
                  <a:lnTo>
                    <a:pt x="1748789" y="410845"/>
                  </a:lnTo>
                  <a:lnTo>
                    <a:pt x="1748789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" name="object 11"/>
            <p:cNvSpPr/>
            <p:nvPr/>
          </p:nvSpPr>
          <p:spPr>
            <a:xfrm>
              <a:off x="4354829" y="2204262"/>
              <a:ext cx="1748789" cy="410845"/>
            </a:xfrm>
            <a:custGeom>
              <a:avLst/>
              <a:gdLst/>
              <a:ahLst/>
              <a:cxnLst/>
              <a:rect l="l" t="t" r="r" b="b"/>
              <a:pathLst>
                <a:path w="1748789" h="410844">
                  <a:moveTo>
                    <a:pt x="0" y="0"/>
                  </a:moveTo>
                  <a:lnTo>
                    <a:pt x="1748789" y="0"/>
                  </a:lnTo>
                  <a:lnTo>
                    <a:pt x="1748789" y="410845"/>
                  </a:lnTo>
                  <a:lnTo>
                    <a:pt x="0" y="410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318746" y="1972235"/>
            <a:ext cx="861171" cy="249503"/>
          </a:xfrm>
          <a:prstGeom prst="rect">
            <a:avLst/>
          </a:prstGeom>
        </p:spPr>
        <p:txBody>
          <a:bodyPr vert="horz" wrap="square" lIns="0" tIns="18490" rIns="0" bIns="0" rtlCol="0">
            <a:spAutoFit/>
          </a:bodyPr>
          <a:lstStyle/>
          <a:p>
            <a:pPr marL="11206" marR="4483" indent="18491">
              <a:lnSpc>
                <a:spcPts val="918"/>
              </a:lnSpc>
              <a:spcBef>
                <a:spcPts val="146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Regional Manager  </a:t>
            </a:r>
            <a:r>
              <a:rPr sz="794" b="1" dirty="0">
                <a:solidFill>
                  <a:srgbClr val="FFFFFF"/>
                </a:solidFill>
                <a:latin typeface="Times New Roman"/>
                <a:cs typeface="Times New Roman"/>
              </a:rPr>
              <a:t>Randi</a:t>
            </a:r>
            <a:r>
              <a:rPr sz="794" b="1" spc="-6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Swinderman</a:t>
            </a:r>
            <a:endParaRPr sz="794" dirty="0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709147" y="607077"/>
            <a:ext cx="3659839" cy="2163740"/>
            <a:chOff x="4051300" y="688019"/>
            <a:chExt cx="4147818" cy="2452238"/>
          </a:xfrm>
        </p:grpSpPr>
        <p:sp>
          <p:nvSpPr>
            <p:cNvPr id="14" name="object 14"/>
            <p:cNvSpPr/>
            <p:nvPr/>
          </p:nvSpPr>
          <p:spPr>
            <a:xfrm>
              <a:off x="6398895" y="1037120"/>
              <a:ext cx="285115" cy="0"/>
            </a:xfrm>
            <a:custGeom>
              <a:avLst/>
              <a:gdLst/>
              <a:ahLst/>
              <a:cxnLst/>
              <a:rect l="l" t="t" r="r" b="b"/>
              <a:pathLst>
                <a:path w="285115">
                  <a:moveTo>
                    <a:pt x="0" y="0"/>
                  </a:moveTo>
                  <a:lnTo>
                    <a:pt x="284796" y="0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" name="object 15"/>
            <p:cNvSpPr/>
            <p:nvPr/>
          </p:nvSpPr>
          <p:spPr>
            <a:xfrm>
              <a:off x="4051300" y="707390"/>
              <a:ext cx="2347595" cy="528320"/>
            </a:xfrm>
            <a:custGeom>
              <a:avLst/>
              <a:gdLst/>
              <a:ahLst/>
              <a:cxnLst/>
              <a:rect l="l" t="t" r="r" b="b"/>
              <a:pathLst>
                <a:path w="2347595" h="528319">
                  <a:moveTo>
                    <a:pt x="2347595" y="0"/>
                  </a:moveTo>
                  <a:lnTo>
                    <a:pt x="0" y="0"/>
                  </a:lnTo>
                  <a:lnTo>
                    <a:pt x="0" y="528320"/>
                  </a:lnTo>
                  <a:lnTo>
                    <a:pt x="2347595" y="528320"/>
                  </a:lnTo>
                  <a:lnTo>
                    <a:pt x="2347595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6" name="object 16"/>
            <p:cNvSpPr/>
            <p:nvPr/>
          </p:nvSpPr>
          <p:spPr>
            <a:xfrm>
              <a:off x="4051300" y="688019"/>
              <a:ext cx="2347595" cy="621792"/>
            </a:xfrm>
            <a:custGeom>
              <a:avLst/>
              <a:gdLst/>
              <a:ahLst/>
              <a:cxnLst/>
              <a:rect l="l" t="t" r="r" b="b"/>
              <a:pathLst>
                <a:path w="2347595" h="528319">
                  <a:moveTo>
                    <a:pt x="0" y="0"/>
                  </a:moveTo>
                  <a:lnTo>
                    <a:pt x="2347595" y="0"/>
                  </a:lnTo>
                  <a:lnTo>
                    <a:pt x="2347595" y="528320"/>
                  </a:lnTo>
                  <a:lnTo>
                    <a:pt x="0" y="528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7" name="object 17"/>
            <p:cNvSpPr/>
            <p:nvPr/>
          </p:nvSpPr>
          <p:spPr>
            <a:xfrm>
              <a:off x="5269228" y="3140257"/>
              <a:ext cx="2929890" cy="0"/>
            </a:xfrm>
            <a:custGeom>
              <a:avLst/>
              <a:gdLst/>
              <a:ahLst/>
              <a:cxnLst/>
              <a:rect l="l" t="t" r="r" b="b"/>
              <a:pathLst>
                <a:path w="2929890">
                  <a:moveTo>
                    <a:pt x="0" y="0"/>
                  </a:moveTo>
                  <a:lnTo>
                    <a:pt x="292989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783554" y="647700"/>
            <a:ext cx="1871943" cy="408295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1667"/>
              </a:lnSpc>
              <a:spcBef>
                <a:spcPts val="84"/>
              </a:spcBef>
            </a:pPr>
            <a:r>
              <a:rPr sz="1412" b="1" spc="-4" dirty="0">
                <a:solidFill>
                  <a:srgbClr val="FFFFFF"/>
                </a:solidFill>
                <a:latin typeface="Arial"/>
                <a:cs typeface="Arial"/>
              </a:rPr>
              <a:t>Parks </a:t>
            </a:r>
            <a:r>
              <a:rPr sz="1412" b="1" spc="-9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412" b="1" spc="-4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12" b="1" spc="-4" dirty="0">
                <a:solidFill>
                  <a:srgbClr val="FFFFFF"/>
                </a:solidFill>
                <a:latin typeface="Arial"/>
                <a:cs typeface="Arial"/>
              </a:rPr>
              <a:t>Recreation</a:t>
            </a:r>
            <a:endParaRPr sz="1412" dirty="0">
              <a:latin typeface="Arial"/>
              <a:cs typeface="Arial"/>
            </a:endParaRPr>
          </a:p>
          <a:p>
            <a:pPr marL="11206">
              <a:lnSpc>
                <a:spcPts val="1403"/>
              </a:lnSpc>
            </a:pPr>
            <a:r>
              <a:rPr sz="1191" b="1" dirty="0">
                <a:solidFill>
                  <a:srgbClr val="FFFFFF"/>
                </a:solidFill>
                <a:latin typeface="Arial"/>
                <a:cs typeface="Arial"/>
              </a:rPr>
              <a:t>Olema </a:t>
            </a:r>
            <a:r>
              <a:rPr sz="1191" b="1" spc="-4" dirty="0">
                <a:solidFill>
                  <a:srgbClr val="FFFFFF"/>
                </a:solidFill>
                <a:latin typeface="Arial"/>
                <a:cs typeface="Arial"/>
              </a:rPr>
              <a:t>Edwards </a:t>
            </a:r>
            <a:r>
              <a:rPr sz="1191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191" b="1" spc="-7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91" b="1" spc="-4" dirty="0">
                <a:solidFill>
                  <a:srgbClr val="FFFFFF"/>
                </a:solidFill>
                <a:latin typeface="Arial"/>
                <a:cs typeface="Arial"/>
              </a:rPr>
              <a:t>Director</a:t>
            </a:r>
            <a:endParaRPr sz="1191" dirty="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62305" y="3012018"/>
            <a:ext cx="2368363" cy="1063999"/>
            <a:chOff x="938212" y="3413620"/>
            <a:chExt cx="2684145" cy="1205865"/>
          </a:xfrm>
          <a:solidFill>
            <a:schemeClr val="accent1"/>
          </a:solidFill>
        </p:grpSpPr>
        <p:sp>
          <p:nvSpPr>
            <p:cNvPr id="20" name="object 20"/>
            <p:cNvSpPr/>
            <p:nvPr/>
          </p:nvSpPr>
          <p:spPr>
            <a:xfrm>
              <a:off x="942975" y="3418382"/>
              <a:ext cx="2674620" cy="1196340"/>
            </a:xfrm>
            <a:custGeom>
              <a:avLst/>
              <a:gdLst/>
              <a:ahLst/>
              <a:cxnLst/>
              <a:rect l="l" t="t" r="r" b="b"/>
              <a:pathLst>
                <a:path w="2674620" h="1196339">
                  <a:moveTo>
                    <a:pt x="2674620" y="0"/>
                  </a:moveTo>
                  <a:lnTo>
                    <a:pt x="0" y="0"/>
                  </a:lnTo>
                  <a:lnTo>
                    <a:pt x="0" y="1196339"/>
                  </a:lnTo>
                  <a:lnTo>
                    <a:pt x="2674620" y="1196339"/>
                  </a:lnTo>
                  <a:lnTo>
                    <a:pt x="267462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" name="object 21"/>
            <p:cNvSpPr/>
            <p:nvPr/>
          </p:nvSpPr>
          <p:spPr>
            <a:xfrm>
              <a:off x="942975" y="3418382"/>
              <a:ext cx="2674620" cy="1196340"/>
            </a:xfrm>
            <a:custGeom>
              <a:avLst/>
              <a:gdLst/>
              <a:ahLst/>
              <a:cxnLst/>
              <a:rect l="l" t="t" r="r" b="b"/>
              <a:pathLst>
                <a:path w="2674620" h="1196339">
                  <a:moveTo>
                    <a:pt x="0" y="0"/>
                  </a:moveTo>
                  <a:lnTo>
                    <a:pt x="2674620" y="0"/>
                  </a:lnTo>
                  <a:lnTo>
                    <a:pt x="2674620" y="1196339"/>
                  </a:lnTo>
                  <a:lnTo>
                    <a:pt x="0" y="119633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040354" y="3042620"/>
            <a:ext cx="2176743" cy="31838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54912" algn="ctr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IMMOKALEE SOUTH</a:t>
            </a:r>
            <a:r>
              <a:rPr sz="794" b="1" spc="-9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PARK</a:t>
            </a:r>
            <a:endParaRPr sz="794" dirty="0">
              <a:latin typeface="Times New Roman"/>
              <a:cs typeface="Times New Roman"/>
            </a:endParaRPr>
          </a:p>
          <a:p>
            <a:pPr algn="ctr">
              <a:spcBef>
                <a:spcPts val="675"/>
              </a:spcBef>
              <a:tabLst>
                <a:tab pos="1491022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Parks</a:t>
            </a:r>
            <a:r>
              <a:rPr sz="618" b="1" spc="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&amp;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	Leonor</a:t>
            </a:r>
            <a:r>
              <a:rPr sz="618" b="1" spc="-3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Montelongo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963425" y="2771655"/>
            <a:ext cx="2522444" cy="2609850"/>
            <a:chOff x="939482" y="3141209"/>
            <a:chExt cx="2858770" cy="2957830"/>
          </a:xfrm>
        </p:grpSpPr>
        <p:sp>
          <p:nvSpPr>
            <p:cNvPr id="24" name="object 24"/>
            <p:cNvSpPr/>
            <p:nvPr/>
          </p:nvSpPr>
          <p:spPr>
            <a:xfrm>
              <a:off x="1039367" y="38662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5" name="object 25"/>
            <p:cNvSpPr/>
            <p:nvPr/>
          </p:nvSpPr>
          <p:spPr>
            <a:xfrm>
              <a:off x="1127830" y="386629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6" name="object 26"/>
            <p:cNvSpPr/>
            <p:nvPr/>
          </p:nvSpPr>
          <p:spPr>
            <a:xfrm>
              <a:off x="1187300" y="38662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7" name="object 27"/>
            <p:cNvSpPr/>
            <p:nvPr/>
          </p:nvSpPr>
          <p:spPr>
            <a:xfrm>
              <a:off x="1275772" y="386629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8" name="object 28"/>
            <p:cNvSpPr/>
            <p:nvPr/>
          </p:nvSpPr>
          <p:spPr>
            <a:xfrm>
              <a:off x="1394677" y="38662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9" name="object 29"/>
            <p:cNvSpPr/>
            <p:nvPr/>
          </p:nvSpPr>
          <p:spPr>
            <a:xfrm>
              <a:off x="1483140" y="386629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0" name="object 30"/>
            <p:cNvSpPr/>
            <p:nvPr/>
          </p:nvSpPr>
          <p:spPr>
            <a:xfrm>
              <a:off x="1602089" y="3866296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1" name="object 31"/>
            <p:cNvSpPr/>
            <p:nvPr/>
          </p:nvSpPr>
          <p:spPr>
            <a:xfrm>
              <a:off x="1749986" y="386629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2" name="object 32"/>
            <p:cNvSpPr/>
            <p:nvPr/>
          </p:nvSpPr>
          <p:spPr>
            <a:xfrm>
              <a:off x="1809456" y="38662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3" name="object 33"/>
            <p:cNvSpPr/>
            <p:nvPr/>
          </p:nvSpPr>
          <p:spPr>
            <a:xfrm>
              <a:off x="1897919" y="386629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4" name="object 34"/>
            <p:cNvSpPr/>
            <p:nvPr/>
          </p:nvSpPr>
          <p:spPr>
            <a:xfrm>
              <a:off x="2016868" y="38662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5" name="object 35"/>
            <p:cNvSpPr/>
            <p:nvPr/>
          </p:nvSpPr>
          <p:spPr>
            <a:xfrm>
              <a:off x="2105331" y="386629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6" name="object 36"/>
            <p:cNvSpPr/>
            <p:nvPr/>
          </p:nvSpPr>
          <p:spPr>
            <a:xfrm>
              <a:off x="2224271" y="38662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7" name="object 37"/>
            <p:cNvSpPr/>
            <p:nvPr/>
          </p:nvSpPr>
          <p:spPr>
            <a:xfrm>
              <a:off x="2312743" y="386629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8" name="object 38"/>
            <p:cNvSpPr/>
            <p:nvPr/>
          </p:nvSpPr>
          <p:spPr>
            <a:xfrm>
              <a:off x="2372213" y="38662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9" name="object 39"/>
            <p:cNvSpPr/>
            <p:nvPr/>
          </p:nvSpPr>
          <p:spPr>
            <a:xfrm>
              <a:off x="2460676" y="386629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0" name="object 40"/>
            <p:cNvSpPr/>
            <p:nvPr/>
          </p:nvSpPr>
          <p:spPr>
            <a:xfrm>
              <a:off x="2579616" y="38662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1" name="object 41"/>
            <p:cNvSpPr/>
            <p:nvPr/>
          </p:nvSpPr>
          <p:spPr>
            <a:xfrm>
              <a:off x="2668087" y="3866296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2" name="object 42"/>
            <p:cNvSpPr/>
            <p:nvPr/>
          </p:nvSpPr>
          <p:spPr>
            <a:xfrm>
              <a:off x="2815985" y="386629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3" name="object 43"/>
            <p:cNvSpPr/>
            <p:nvPr/>
          </p:nvSpPr>
          <p:spPr>
            <a:xfrm>
              <a:off x="2934925" y="38662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4" name="object 44"/>
            <p:cNvSpPr/>
            <p:nvPr/>
          </p:nvSpPr>
          <p:spPr>
            <a:xfrm>
              <a:off x="3023397" y="386629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5" name="object 45"/>
            <p:cNvSpPr/>
            <p:nvPr/>
          </p:nvSpPr>
          <p:spPr>
            <a:xfrm>
              <a:off x="3142302" y="38662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6" name="object 46"/>
            <p:cNvSpPr/>
            <p:nvPr/>
          </p:nvSpPr>
          <p:spPr>
            <a:xfrm>
              <a:off x="3230764" y="386629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7" name="object 47"/>
            <p:cNvSpPr/>
            <p:nvPr/>
          </p:nvSpPr>
          <p:spPr>
            <a:xfrm>
              <a:off x="3290243" y="3866296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8" name="object 48"/>
            <p:cNvSpPr/>
            <p:nvPr/>
          </p:nvSpPr>
          <p:spPr>
            <a:xfrm>
              <a:off x="3438141" y="386629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9" name="object 49"/>
            <p:cNvSpPr/>
            <p:nvPr/>
          </p:nvSpPr>
          <p:spPr>
            <a:xfrm>
              <a:off x="3784599" y="3145971"/>
              <a:ext cx="0" cy="2212340"/>
            </a:xfrm>
            <a:custGeom>
              <a:avLst/>
              <a:gdLst/>
              <a:ahLst/>
              <a:cxnLst/>
              <a:rect l="l" t="t" r="r" b="b"/>
              <a:pathLst>
                <a:path h="2212340">
                  <a:moveTo>
                    <a:pt x="0" y="0"/>
                  </a:moveTo>
                  <a:lnTo>
                    <a:pt x="0" y="221234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0" name="object 50"/>
            <p:cNvSpPr/>
            <p:nvPr/>
          </p:nvSpPr>
          <p:spPr>
            <a:xfrm>
              <a:off x="3618865" y="5357361"/>
              <a:ext cx="174625" cy="0"/>
            </a:xfrm>
            <a:custGeom>
              <a:avLst/>
              <a:gdLst/>
              <a:ahLst/>
              <a:cxnLst/>
              <a:rect l="l" t="t" r="r" b="b"/>
              <a:pathLst>
                <a:path w="174625">
                  <a:moveTo>
                    <a:pt x="0" y="0"/>
                  </a:moveTo>
                  <a:lnTo>
                    <a:pt x="174304" y="0"/>
                  </a:lnTo>
                </a:path>
              </a:pathLst>
            </a:custGeom>
            <a:ln w="101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1" name="object 51"/>
            <p:cNvSpPr/>
            <p:nvPr/>
          </p:nvSpPr>
          <p:spPr>
            <a:xfrm>
              <a:off x="944244" y="4833162"/>
              <a:ext cx="2674620" cy="1261110"/>
            </a:xfrm>
            <a:custGeom>
              <a:avLst/>
              <a:gdLst/>
              <a:ahLst/>
              <a:cxnLst/>
              <a:rect l="l" t="t" r="r" b="b"/>
              <a:pathLst>
                <a:path w="2674620" h="1261110">
                  <a:moveTo>
                    <a:pt x="2674620" y="0"/>
                  </a:moveTo>
                  <a:lnTo>
                    <a:pt x="0" y="0"/>
                  </a:lnTo>
                  <a:lnTo>
                    <a:pt x="0" y="1261110"/>
                  </a:lnTo>
                  <a:lnTo>
                    <a:pt x="2674620" y="1261110"/>
                  </a:lnTo>
                  <a:lnTo>
                    <a:pt x="2674620" y="0"/>
                  </a:lnTo>
                  <a:close/>
                </a:path>
              </a:pathLst>
            </a:custGeom>
            <a:solidFill>
              <a:schemeClr val="accent1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2" name="object 52"/>
            <p:cNvSpPr/>
            <p:nvPr/>
          </p:nvSpPr>
          <p:spPr>
            <a:xfrm>
              <a:off x="944244" y="4833162"/>
              <a:ext cx="2674620" cy="1261110"/>
            </a:xfrm>
            <a:custGeom>
              <a:avLst/>
              <a:gdLst/>
              <a:ahLst/>
              <a:cxnLst/>
              <a:rect l="l" t="t" r="r" b="b"/>
              <a:pathLst>
                <a:path w="2674620" h="1261110">
                  <a:moveTo>
                    <a:pt x="0" y="0"/>
                  </a:moveTo>
                  <a:lnTo>
                    <a:pt x="2674620" y="0"/>
                  </a:lnTo>
                  <a:lnTo>
                    <a:pt x="2674620" y="1261110"/>
                  </a:lnTo>
                  <a:lnTo>
                    <a:pt x="0" y="126111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1040198" y="3519952"/>
            <a:ext cx="1055570" cy="470679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marL="11206" marR="4483">
              <a:lnSpc>
                <a:spcPct val="96100"/>
              </a:lnSpc>
              <a:spcBef>
                <a:spcPts val="110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 Leader I  Recreation Program Leader I  Recreation Specialist I  Recreation Specialist I  Recreation Specialist I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(PT)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524130" y="3519952"/>
            <a:ext cx="588309" cy="470679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marL="12887" marR="4483" indent="-2241">
              <a:lnSpc>
                <a:spcPct val="96100"/>
              </a:lnSpc>
              <a:spcBef>
                <a:spcPts val="110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Valencia Thomas  Makisha</a:t>
            </a:r>
            <a:r>
              <a:rPr sz="618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Gadsden  Ashley Lopez  Patricia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Garcia 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Janet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Acevedo</a:t>
            </a:r>
            <a:endParaRPr sz="618">
              <a:latin typeface="Times New Roman"/>
              <a:cs typeface="Times New Roman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3584760" y="3022565"/>
            <a:ext cx="2359959" cy="1604681"/>
            <a:chOff x="3910647" y="3416795"/>
            <a:chExt cx="2674620" cy="1818639"/>
          </a:xfrm>
          <a:solidFill>
            <a:schemeClr val="accent1"/>
          </a:solidFill>
        </p:grpSpPr>
        <p:sp>
          <p:nvSpPr>
            <p:cNvPr id="56" name="object 56"/>
            <p:cNvSpPr/>
            <p:nvPr/>
          </p:nvSpPr>
          <p:spPr>
            <a:xfrm>
              <a:off x="3915409" y="3421557"/>
              <a:ext cx="2665095" cy="1809114"/>
            </a:xfrm>
            <a:custGeom>
              <a:avLst/>
              <a:gdLst/>
              <a:ahLst/>
              <a:cxnLst/>
              <a:rect l="l" t="t" r="r" b="b"/>
              <a:pathLst>
                <a:path w="2665095" h="1809114">
                  <a:moveTo>
                    <a:pt x="2665094" y="0"/>
                  </a:moveTo>
                  <a:lnTo>
                    <a:pt x="0" y="0"/>
                  </a:lnTo>
                  <a:lnTo>
                    <a:pt x="0" y="1809114"/>
                  </a:lnTo>
                  <a:lnTo>
                    <a:pt x="2665094" y="1809114"/>
                  </a:lnTo>
                  <a:lnTo>
                    <a:pt x="2665094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7" name="object 57"/>
            <p:cNvSpPr/>
            <p:nvPr/>
          </p:nvSpPr>
          <p:spPr>
            <a:xfrm>
              <a:off x="3915409" y="3421557"/>
              <a:ext cx="2665095" cy="1809114"/>
            </a:xfrm>
            <a:custGeom>
              <a:avLst/>
              <a:gdLst/>
              <a:ahLst/>
              <a:cxnLst/>
              <a:rect l="l" t="t" r="r" b="b"/>
              <a:pathLst>
                <a:path w="2665095" h="1809114">
                  <a:moveTo>
                    <a:pt x="0" y="0"/>
                  </a:moveTo>
                  <a:lnTo>
                    <a:pt x="2665094" y="0"/>
                  </a:lnTo>
                  <a:lnTo>
                    <a:pt x="2665094" y="1809114"/>
                  </a:lnTo>
                  <a:lnTo>
                    <a:pt x="0" y="180911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3662530" y="3045311"/>
            <a:ext cx="1956547" cy="31838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291929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IMMOKALEE SPORTS</a:t>
            </a:r>
            <a:r>
              <a:rPr sz="794" b="1" spc="-9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COMPLEX</a:t>
            </a:r>
            <a:endParaRPr sz="794" dirty="0">
              <a:latin typeface="Times New Roman"/>
              <a:cs typeface="Times New Roman"/>
            </a:endParaRPr>
          </a:p>
          <a:p>
            <a:pPr marL="11206">
              <a:spcBef>
                <a:spcPts val="675"/>
              </a:spcBef>
              <a:tabLst>
                <a:tab pos="1543131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Parks</a:t>
            </a:r>
            <a:r>
              <a:rPr sz="618" b="1" spc="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&amp;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	</a:t>
            </a:r>
            <a:r>
              <a:rPr lang="en-US" sz="618" b="1" spc="-4" dirty="0">
                <a:solidFill>
                  <a:srgbClr val="FF0000"/>
                </a:solidFill>
                <a:latin typeface="Times New Roman"/>
                <a:cs typeface="Times New Roman"/>
              </a:rPr>
              <a:t> VACANT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3670733" y="3014819"/>
            <a:ext cx="4833657" cy="2032747"/>
            <a:chOff x="4007763" y="3416795"/>
            <a:chExt cx="5478145" cy="2303780"/>
          </a:xfrm>
        </p:grpSpPr>
        <p:sp>
          <p:nvSpPr>
            <p:cNvPr id="60" name="object 60"/>
            <p:cNvSpPr/>
            <p:nvPr/>
          </p:nvSpPr>
          <p:spPr>
            <a:xfrm>
              <a:off x="4011256" y="38693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1" name="object 61"/>
            <p:cNvSpPr/>
            <p:nvPr/>
          </p:nvSpPr>
          <p:spPr>
            <a:xfrm>
              <a:off x="4099719" y="3869344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2" name="object 62"/>
            <p:cNvSpPr/>
            <p:nvPr/>
          </p:nvSpPr>
          <p:spPr>
            <a:xfrm>
              <a:off x="4159189" y="38693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3" name="object 63"/>
            <p:cNvSpPr/>
            <p:nvPr/>
          </p:nvSpPr>
          <p:spPr>
            <a:xfrm>
              <a:off x="4247660" y="386934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4" name="object 64"/>
            <p:cNvSpPr/>
            <p:nvPr/>
          </p:nvSpPr>
          <p:spPr>
            <a:xfrm>
              <a:off x="4366565" y="38693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5" name="object 65"/>
            <p:cNvSpPr/>
            <p:nvPr/>
          </p:nvSpPr>
          <p:spPr>
            <a:xfrm>
              <a:off x="4455028" y="3869344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20">
                  <a:moveTo>
                    <a:pt x="0" y="0"/>
                  </a:moveTo>
                  <a:lnTo>
                    <a:pt x="57985" y="0"/>
                  </a:lnTo>
                </a:path>
                <a:path w="325120">
                  <a:moveTo>
                    <a:pt x="59470" y="0"/>
                  </a:moveTo>
                  <a:lnTo>
                    <a:pt x="117455" y="0"/>
                  </a:lnTo>
                </a:path>
                <a:path w="325120">
                  <a:moveTo>
                    <a:pt x="118949" y="0"/>
                  </a:moveTo>
                  <a:lnTo>
                    <a:pt x="265361" y="0"/>
                  </a:lnTo>
                </a:path>
                <a:path w="325120">
                  <a:moveTo>
                    <a:pt x="266846" y="0"/>
                  </a:moveTo>
                  <a:lnTo>
                    <a:pt x="32483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6" name="object 66"/>
            <p:cNvSpPr/>
            <p:nvPr/>
          </p:nvSpPr>
          <p:spPr>
            <a:xfrm>
              <a:off x="4781345" y="38693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7" name="object 67"/>
            <p:cNvSpPr/>
            <p:nvPr/>
          </p:nvSpPr>
          <p:spPr>
            <a:xfrm>
              <a:off x="4869807" y="386934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8" name="object 68"/>
            <p:cNvSpPr/>
            <p:nvPr/>
          </p:nvSpPr>
          <p:spPr>
            <a:xfrm>
              <a:off x="4988757" y="38693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9" name="object 69"/>
            <p:cNvSpPr/>
            <p:nvPr/>
          </p:nvSpPr>
          <p:spPr>
            <a:xfrm>
              <a:off x="5077219" y="386934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0" name="object 70"/>
            <p:cNvSpPr/>
            <p:nvPr/>
          </p:nvSpPr>
          <p:spPr>
            <a:xfrm>
              <a:off x="5196160" y="38693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1" name="object 71"/>
            <p:cNvSpPr/>
            <p:nvPr/>
          </p:nvSpPr>
          <p:spPr>
            <a:xfrm>
              <a:off x="5284631" y="3869344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2" name="object 72"/>
            <p:cNvSpPr/>
            <p:nvPr/>
          </p:nvSpPr>
          <p:spPr>
            <a:xfrm>
              <a:off x="5344101" y="38693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3" name="object 73"/>
            <p:cNvSpPr/>
            <p:nvPr/>
          </p:nvSpPr>
          <p:spPr>
            <a:xfrm>
              <a:off x="5432564" y="386934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4" name="object 74"/>
            <p:cNvSpPr/>
            <p:nvPr/>
          </p:nvSpPr>
          <p:spPr>
            <a:xfrm>
              <a:off x="5551504" y="38693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5" name="object 75"/>
            <p:cNvSpPr/>
            <p:nvPr/>
          </p:nvSpPr>
          <p:spPr>
            <a:xfrm>
              <a:off x="5639976" y="3869344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6" name="object 76"/>
            <p:cNvSpPr/>
            <p:nvPr/>
          </p:nvSpPr>
          <p:spPr>
            <a:xfrm>
              <a:off x="5787873" y="386934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7" name="object 77"/>
            <p:cNvSpPr/>
            <p:nvPr/>
          </p:nvSpPr>
          <p:spPr>
            <a:xfrm>
              <a:off x="5906814" y="38693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8" name="object 78"/>
            <p:cNvSpPr/>
            <p:nvPr/>
          </p:nvSpPr>
          <p:spPr>
            <a:xfrm>
              <a:off x="5995285" y="3869344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9" name="object 79"/>
            <p:cNvSpPr/>
            <p:nvPr/>
          </p:nvSpPr>
          <p:spPr>
            <a:xfrm>
              <a:off x="6114190" y="3869344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0" name="object 80"/>
            <p:cNvSpPr/>
            <p:nvPr/>
          </p:nvSpPr>
          <p:spPr>
            <a:xfrm>
              <a:off x="6202653" y="3869344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1" name="object 81"/>
            <p:cNvSpPr/>
            <p:nvPr/>
          </p:nvSpPr>
          <p:spPr>
            <a:xfrm>
              <a:off x="6262132" y="3869344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2" name="object 82"/>
            <p:cNvSpPr/>
            <p:nvPr/>
          </p:nvSpPr>
          <p:spPr>
            <a:xfrm>
              <a:off x="6410029" y="3869344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3" name="object 83"/>
            <p:cNvSpPr/>
            <p:nvPr/>
          </p:nvSpPr>
          <p:spPr>
            <a:xfrm>
              <a:off x="6815454" y="3421557"/>
              <a:ext cx="2665095" cy="2294255"/>
            </a:xfrm>
            <a:custGeom>
              <a:avLst/>
              <a:gdLst/>
              <a:ahLst/>
              <a:cxnLst/>
              <a:rect l="l" t="t" r="r" b="b"/>
              <a:pathLst>
                <a:path w="2665095" h="2294254">
                  <a:moveTo>
                    <a:pt x="2665095" y="0"/>
                  </a:moveTo>
                  <a:lnTo>
                    <a:pt x="0" y="0"/>
                  </a:lnTo>
                  <a:lnTo>
                    <a:pt x="0" y="2294255"/>
                  </a:lnTo>
                  <a:lnTo>
                    <a:pt x="2665095" y="2294255"/>
                  </a:lnTo>
                  <a:lnTo>
                    <a:pt x="2665095" y="0"/>
                  </a:lnTo>
                  <a:close/>
                </a:path>
              </a:pathLst>
            </a:custGeom>
            <a:solidFill>
              <a:schemeClr val="accent1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4" name="object 84"/>
            <p:cNvSpPr/>
            <p:nvPr/>
          </p:nvSpPr>
          <p:spPr>
            <a:xfrm>
              <a:off x="6815454" y="3421557"/>
              <a:ext cx="2665095" cy="2294255"/>
            </a:xfrm>
            <a:custGeom>
              <a:avLst/>
              <a:gdLst/>
              <a:ahLst/>
              <a:cxnLst/>
              <a:rect l="l" t="t" r="r" b="b"/>
              <a:pathLst>
                <a:path w="2665095" h="2294254">
                  <a:moveTo>
                    <a:pt x="0" y="0"/>
                  </a:moveTo>
                  <a:lnTo>
                    <a:pt x="2665095" y="0"/>
                  </a:lnTo>
                  <a:lnTo>
                    <a:pt x="2665095" y="2294255"/>
                  </a:lnTo>
                  <a:lnTo>
                    <a:pt x="0" y="229425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85" name="object 85"/>
          <p:cNvSpPr txBox="1"/>
          <p:nvPr/>
        </p:nvSpPr>
        <p:spPr>
          <a:xfrm>
            <a:off x="3662295" y="3522640"/>
            <a:ext cx="1135085" cy="836474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marR="4483">
              <a:lnSpc>
                <a:spcPct val="95900"/>
              </a:lnSpc>
              <a:spcBef>
                <a:spcPts val="115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Customer Service Specialist II  Recreation Program Leader II  Recreation Program Leader I  Recreation Program Leader I  Recreation Program Leader I  Recreation Specialist I  Recreation Specialist I  Recreation Specialist I  Recreation Specialist I (PT)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662297" y="4334703"/>
            <a:ext cx="552516" cy="190286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723"/>
              </a:lnSpc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Lifeguard   I</a:t>
            </a:r>
            <a:endParaRPr sz="618" b="1" dirty="0">
              <a:latin typeface="Times New Roman"/>
              <a:cs typeface="Times New Roman"/>
            </a:endParaRPr>
          </a:p>
          <a:p>
            <a:pPr marL="11206">
              <a:lnSpc>
                <a:spcPts val="723"/>
              </a:lnSpc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Lifeguard   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148296" y="3522641"/>
            <a:ext cx="607919" cy="1007749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marL="11206" marR="4483" indent="-560">
              <a:lnSpc>
                <a:spcPct val="96200"/>
              </a:lnSpc>
              <a:spcBef>
                <a:spcPts val="110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Mayur Mendoza  Francisco</a:t>
            </a:r>
            <a:r>
              <a:rPr sz="618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Sanchez  Bryan Reyes  </a:t>
            </a:r>
            <a:r>
              <a:rPr sz="618" b="1" spc="-4" dirty="0">
                <a:solidFill>
                  <a:srgbClr val="FF0000"/>
                </a:solidFill>
                <a:latin typeface="Times New Roman"/>
                <a:cs typeface="Times New Roman"/>
              </a:rPr>
              <a:t>VACANT</a:t>
            </a:r>
            <a:endParaRPr sz="618" dirty="0">
              <a:latin typeface="Times New Roman"/>
              <a:cs typeface="Times New Roman"/>
            </a:endParaRPr>
          </a:p>
          <a:p>
            <a:pPr marL="11206" marR="34740">
              <a:lnSpc>
                <a:spcPts val="706"/>
              </a:lnSpc>
              <a:spcBef>
                <a:spcPts val="22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Johnerra Thomas  Neilida</a:t>
            </a:r>
            <a:r>
              <a:rPr sz="618" spc="-5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Campbell  Dulce Gutierrez  Oscar Malagon 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Lidia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Estrada  Albert Ramirez  Jordan</a:t>
            </a:r>
            <a:r>
              <a:rPr sz="618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Vidaurri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221487" y="3045311"/>
            <a:ext cx="2200275" cy="31838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5129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BIG CORKSCREW ISLAND REGIONAL</a:t>
            </a:r>
            <a:r>
              <a:rPr sz="794" b="1" spc="-31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dirty="0">
                <a:solidFill>
                  <a:srgbClr val="FFFF00"/>
                </a:solidFill>
                <a:latin typeface="Times New Roman"/>
                <a:cs typeface="Times New Roman"/>
              </a:rPr>
              <a:t>PARK</a:t>
            </a:r>
            <a:endParaRPr sz="794" dirty="0">
              <a:latin typeface="Times New Roman"/>
              <a:cs typeface="Times New Roman"/>
            </a:endParaRPr>
          </a:p>
          <a:p>
            <a:pPr marL="11206">
              <a:spcBef>
                <a:spcPts val="671"/>
              </a:spcBef>
              <a:tabLst>
                <a:tab pos="1543131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Parks</a:t>
            </a:r>
            <a:r>
              <a:rPr sz="618" b="1" spc="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&amp;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	Chris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Harmon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89" name="object 89"/>
          <p:cNvGrpSpPr/>
          <p:nvPr/>
        </p:nvGrpSpPr>
        <p:grpSpPr>
          <a:xfrm>
            <a:off x="3891802" y="1286917"/>
            <a:ext cx="4512049" cy="2130799"/>
            <a:chOff x="4258309" y="1458506"/>
            <a:chExt cx="5113655" cy="2414905"/>
          </a:xfrm>
        </p:grpSpPr>
        <p:sp>
          <p:nvSpPr>
            <p:cNvPr id="90" name="object 90"/>
            <p:cNvSpPr/>
            <p:nvPr/>
          </p:nvSpPr>
          <p:spPr>
            <a:xfrm>
              <a:off x="6911318" y="3869329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1" name="object 91"/>
            <p:cNvSpPr/>
            <p:nvPr/>
          </p:nvSpPr>
          <p:spPr>
            <a:xfrm>
              <a:off x="6999781" y="3869329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2" name="object 92"/>
            <p:cNvSpPr/>
            <p:nvPr/>
          </p:nvSpPr>
          <p:spPr>
            <a:xfrm>
              <a:off x="7059251" y="3869329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3" name="object 93"/>
            <p:cNvSpPr/>
            <p:nvPr/>
          </p:nvSpPr>
          <p:spPr>
            <a:xfrm>
              <a:off x="7147723" y="3869329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4" name="object 94"/>
            <p:cNvSpPr/>
            <p:nvPr/>
          </p:nvSpPr>
          <p:spPr>
            <a:xfrm>
              <a:off x="7266627" y="3869329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5" name="object 95"/>
            <p:cNvSpPr/>
            <p:nvPr/>
          </p:nvSpPr>
          <p:spPr>
            <a:xfrm>
              <a:off x="7355090" y="3869329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20">
                  <a:moveTo>
                    <a:pt x="0" y="0"/>
                  </a:moveTo>
                  <a:lnTo>
                    <a:pt x="57985" y="0"/>
                  </a:lnTo>
                </a:path>
                <a:path w="325120">
                  <a:moveTo>
                    <a:pt x="59470" y="0"/>
                  </a:moveTo>
                  <a:lnTo>
                    <a:pt x="117455" y="0"/>
                  </a:lnTo>
                </a:path>
                <a:path w="325120">
                  <a:moveTo>
                    <a:pt x="118949" y="0"/>
                  </a:moveTo>
                  <a:lnTo>
                    <a:pt x="265361" y="0"/>
                  </a:lnTo>
                </a:path>
                <a:path w="325120">
                  <a:moveTo>
                    <a:pt x="266846" y="0"/>
                  </a:moveTo>
                  <a:lnTo>
                    <a:pt x="32483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6" name="object 96"/>
            <p:cNvSpPr/>
            <p:nvPr/>
          </p:nvSpPr>
          <p:spPr>
            <a:xfrm>
              <a:off x="7681407" y="3869329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7" name="object 97"/>
            <p:cNvSpPr/>
            <p:nvPr/>
          </p:nvSpPr>
          <p:spPr>
            <a:xfrm>
              <a:off x="7769869" y="3869329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8" name="object 98"/>
            <p:cNvSpPr/>
            <p:nvPr/>
          </p:nvSpPr>
          <p:spPr>
            <a:xfrm>
              <a:off x="7888819" y="3869329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9" name="object 99"/>
            <p:cNvSpPr/>
            <p:nvPr/>
          </p:nvSpPr>
          <p:spPr>
            <a:xfrm>
              <a:off x="7977282" y="3869329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096222" y="3869329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84693" y="3869329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4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332591" y="3869329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451531" y="3869329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540003" y="3869329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4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687900" y="3869329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806840" y="3869329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895312" y="3869329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8" name="object 108"/>
            <p:cNvSpPr/>
            <p:nvPr/>
          </p:nvSpPr>
          <p:spPr>
            <a:xfrm>
              <a:off x="9014217" y="3869329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9" name="object 109"/>
            <p:cNvSpPr/>
            <p:nvPr/>
          </p:nvSpPr>
          <p:spPr>
            <a:xfrm>
              <a:off x="9102680" y="3869329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0" name="object 110"/>
            <p:cNvSpPr/>
            <p:nvPr/>
          </p:nvSpPr>
          <p:spPr>
            <a:xfrm>
              <a:off x="9221620" y="3869329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1" name="object 111"/>
            <p:cNvSpPr/>
            <p:nvPr/>
          </p:nvSpPr>
          <p:spPr>
            <a:xfrm>
              <a:off x="9310082" y="3869329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2" name="object 112"/>
            <p:cNvSpPr/>
            <p:nvPr/>
          </p:nvSpPr>
          <p:spPr>
            <a:xfrm>
              <a:off x="4264659" y="1464856"/>
              <a:ext cx="1889125" cy="464820"/>
            </a:xfrm>
            <a:custGeom>
              <a:avLst/>
              <a:gdLst/>
              <a:ahLst/>
              <a:cxnLst/>
              <a:rect l="l" t="t" r="r" b="b"/>
              <a:pathLst>
                <a:path w="1889125" h="464819">
                  <a:moveTo>
                    <a:pt x="1889125" y="0"/>
                  </a:moveTo>
                  <a:lnTo>
                    <a:pt x="0" y="0"/>
                  </a:lnTo>
                  <a:lnTo>
                    <a:pt x="0" y="464820"/>
                  </a:lnTo>
                  <a:lnTo>
                    <a:pt x="1889125" y="464820"/>
                  </a:lnTo>
                  <a:lnTo>
                    <a:pt x="1889125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3" name="object 113"/>
            <p:cNvSpPr/>
            <p:nvPr/>
          </p:nvSpPr>
          <p:spPr>
            <a:xfrm>
              <a:off x="4264659" y="1464856"/>
              <a:ext cx="1889125" cy="464820"/>
            </a:xfrm>
            <a:custGeom>
              <a:avLst/>
              <a:gdLst/>
              <a:ahLst/>
              <a:cxnLst/>
              <a:rect l="l" t="t" r="r" b="b"/>
              <a:pathLst>
                <a:path w="1889125" h="464819">
                  <a:moveTo>
                    <a:pt x="0" y="0"/>
                  </a:moveTo>
                  <a:lnTo>
                    <a:pt x="1889125" y="0"/>
                  </a:lnTo>
                  <a:lnTo>
                    <a:pt x="1889125" y="464820"/>
                  </a:lnTo>
                  <a:lnTo>
                    <a:pt x="0" y="4648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14" name="object 114"/>
          <p:cNvSpPr txBox="1"/>
          <p:nvPr/>
        </p:nvSpPr>
        <p:spPr>
          <a:xfrm>
            <a:off x="6221019" y="3522627"/>
            <a:ext cx="1055884" cy="1379699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marR="4483">
              <a:lnSpc>
                <a:spcPct val="95800"/>
              </a:lnSpc>
              <a:spcBef>
                <a:spcPts val="115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Customer Service Specialist II  Recreation Program Leader II  Recreation Program Leader II  Recreation Program Leader II  Recreation Program Leader I  Recreation Program Leader I  Recreation Program Leader I  Recreation Specialist I  Recreation Specialist I  Recreation Specialist I  Recreation Specialist I  Lifeguard</a:t>
            </a:r>
            <a:r>
              <a:rPr sz="618" b="1" spc="13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  <a:p>
            <a:pPr marL="11206" marR="251025" indent="-560">
              <a:lnSpc>
                <a:spcPts val="706"/>
              </a:lnSpc>
              <a:spcBef>
                <a:spcPts val="22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Lifeguard I  Recreation Specialist</a:t>
            </a:r>
            <a:r>
              <a:rPr sz="618" b="1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  <a:p>
            <a:pPr marL="11206">
              <a:lnSpc>
                <a:spcPts val="706"/>
              </a:lnSpc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Specialist</a:t>
            </a:r>
            <a:r>
              <a:rPr sz="618" b="1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7707019" y="3522627"/>
            <a:ext cx="606799" cy="1383749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marL="11206" marR="20172">
              <a:lnSpc>
                <a:spcPct val="96400"/>
              </a:lnSpc>
              <a:spcBef>
                <a:spcPts val="110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Jacqueline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Zurita 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Felicia</a:t>
            </a:r>
            <a:r>
              <a:rPr sz="618" spc="-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McDonald  </a:t>
            </a:r>
            <a:r>
              <a:rPr lang="en-US" sz="618" spc="-4" dirty="0">
                <a:solidFill>
                  <a:schemeClr val="bg1"/>
                </a:solidFill>
                <a:latin typeface="Times New Roman"/>
                <a:cs typeface="Times New Roman"/>
              </a:rPr>
              <a:t>Cassandra Jimmie</a:t>
            </a:r>
            <a:endParaRPr sz="618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206" marR="4483" indent="560">
              <a:lnSpc>
                <a:spcPct val="95800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Alberto</a:t>
            </a:r>
            <a:r>
              <a:rPr sz="618" spc="-5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Rodriguez  </a:t>
            </a:r>
            <a:r>
              <a:rPr lang="en-US" sz="618" b="1" spc="-4" dirty="0">
                <a:solidFill>
                  <a:srgbClr val="FF0000"/>
                </a:solidFill>
                <a:latin typeface="Times New Roman"/>
                <a:cs typeface="Times New Roman"/>
              </a:rPr>
              <a:t>VACANT</a:t>
            </a:r>
            <a:r>
              <a:rPr lang="en-US"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Trenice Noel  Andrea Cook  Lizbeth</a:t>
            </a:r>
            <a:r>
              <a:rPr sz="618" spc="-5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Rodriguez  Matthew Sheran 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Eluterio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Hererra  Jamie Davenport  Darren Valdez  Cesar Jimenez  Clarita Olvera  Audrey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Zorn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1326777" y="4290509"/>
            <a:ext cx="1684804" cy="13352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IMMOKALEE COMMUNITY</a:t>
            </a:r>
            <a:r>
              <a:rPr sz="794" b="1" spc="-4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PARK</a:t>
            </a:r>
            <a:endParaRPr sz="794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1040391" y="4497579"/>
            <a:ext cx="2190750" cy="190286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732"/>
              </a:lnSpc>
              <a:spcBef>
                <a:spcPts val="84"/>
              </a:spcBef>
              <a:tabLst>
                <a:tab pos="1600846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Parks</a:t>
            </a:r>
            <a:r>
              <a:rPr sz="618" b="1" spc="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&amp;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	Kyle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Pryce</a:t>
            </a:r>
            <a:endParaRPr sz="618" dirty="0">
              <a:latin typeface="Times New Roman"/>
              <a:cs typeface="Times New Roman"/>
            </a:endParaRPr>
          </a:p>
          <a:p>
            <a:pPr marL="11206">
              <a:lnSpc>
                <a:spcPts val="732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-----------------------------------------------------------------------------------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1040392" y="4769150"/>
            <a:ext cx="1124583" cy="466379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 Leader I  Recreation Program Leader I  Recreation Specialist I  Recreation Specialist I  Recreation Specialist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569336" y="4769150"/>
            <a:ext cx="537322" cy="466379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Alexia Velasco  Ashley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German 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Juanita Loeza  Cenaida</a:t>
            </a:r>
            <a:r>
              <a:rPr sz="618" spc="-5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Herrera  Tonya</a:t>
            </a:r>
            <a:r>
              <a:rPr sz="618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Cisnero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4075355" y="1320053"/>
            <a:ext cx="1310528" cy="276282"/>
          </a:xfrm>
          <a:prstGeom prst="rect">
            <a:avLst/>
          </a:prstGeom>
        </p:spPr>
        <p:txBody>
          <a:bodyPr vert="horz" wrap="square" lIns="0" tIns="19610" rIns="0" bIns="0" rtlCol="0">
            <a:spAutoFit/>
          </a:bodyPr>
          <a:lstStyle/>
          <a:p>
            <a:pPr marL="246543" marR="4483" indent="-235336">
              <a:lnSpc>
                <a:spcPts val="1015"/>
              </a:lnSpc>
              <a:spcBef>
                <a:spcPts val="154"/>
              </a:spcBef>
            </a:pPr>
            <a:r>
              <a:rPr sz="882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Assistant Division Director  </a:t>
            </a:r>
            <a:r>
              <a:rPr sz="882" b="1" dirty="0">
                <a:solidFill>
                  <a:srgbClr val="FFFFFF"/>
                </a:solidFill>
                <a:latin typeface="Times New Roman"/>
                <a:cs typeface="Times New Roman"/>
              </a:rPr>
              <a:t>James</a:t>
            </a:r>
            <a:r>
              <a:rPr sz="882" b="1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882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Hanrahan</a:t>
            </a:r>
            <a:endParaRPr sz="882" dirty="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7368986" y="2773056"/>
            <a:ext cx="0" cy="243728"/>
          </a:xfrm>
          <a:custGeom>
            <a:avLst/>
            <a:gdLst/>
            <a:ahLst/>
            <a:cxnLst/>
            <a:rect l="l" t="t" r="r" b="b"/>
            <a:pathLst>
              <a:path h="276225">
                <a:moveTo>
                  <a:pt x="0" y="0"/>
                </a:moveTo>
                <a:lnTo>
                  <a:pt x="0" y="27622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22" name="object 122"/>
          <p:cNvSpPr/>
          <p:nvPr/>
        </p:nvSpPr>
        <p:spPr>
          <a:xfrm>
            <a:off x="2167776" y="2770815"/>
            <a:ext cx="0" cy="243728"/>
          </a:xfrm>
          <a:custGeom>
            <a:avLst/>
            <a:gdLst/>
            <a:ahLst/>
            <a:cxnLst/>
            <a:rect l="l" t="t" r="r" b="b"/>
            <a:pathLst>
              <a:path h="276225">
                <a:moveTo>
                  <a:pt x="0" y="0"/>
                </a:moveTo>
                <a:lnTo>
                  <a:pt x="0" y="27622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pic>
        <p:nvPicPr>
          <p:cNvPr id="123" name="Content Placeholder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882B83D-A429-0095-E5F5-0B0014162B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5" y="9581"/>
            <a:ext cx="2286000" cy="85069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84668" y="1046630"/>
            <a:ext cx="4686312" cy="5640716"/>
            <a:chOff x="623560" y="1186180"/>
            <a:chExt cx="5311150" cy="6392811"/>
          </a:xfrm>
        </p:grpSpPr>
        <p:sp>
          <p:nvSpPr>
            <p:cNvPr id="3" name="object 3"/>
            <p:cNvSpPr/>
            <p:nvPr/>
          </p:nvSpPr>
          <p:spPr>
            <a:xfrm>
              <a:off x="623560" y="1780806"/>
              <a:ext cx="3005326" cy="5798185"/>
            </a:xfrm>
            <a:custGeom>
              <a:avLst/>
              <a:gdLst/>
              <a:ahLst/>
              <a:cxnLst/>
              <a:rect l="l" t="t" r="r" b="b"/>
              <a:pathLst>
                <a:path w="2903220" h="5798184">
                  <a:moveTo>
                    <a:pt x="0" y="0"/>
                  </a:moveTo>
                  <a:lnTo>
                    <a:pt x="2903220" y="0"/>
                  </a:lnTo>
                  <a:lnTo>
                    <a:pt x="2903220" y="5798185"/>
                  </a:lnTo>
                  <a:lnTo>
                    <a:pt x="0" y="579818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5155563" y="1876069"/>
              <a:ext cx="0" cy="1013460"/>
            </a:xfrm>
            <a:custGeom>
              <a:avLst/>
              <a:gdLst/>
              <a:ahLst/>
              <a:cxnLst/>
              <a:rect l="l" t="t" r="r" b="b"/>
              <a:pathLst>
                <a:path h="1013460">
                  <a:moveTo>
                    <a:pt x="0" y="651497"/>
                  </a:moveTo>
                  <a:lnTo>
                    <a:pt x="0" y="1013447"/>
                  </a:lnTo>
                </a:path>
                <a:path h="1013460">
                  <a:moveTo>
                    <a:pt x="0" y="0"/>
                  </a:moveTo>
                  <a:lnTo>
                    <a:pt x="0" y="236207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" name="object 5"/>
            <p:cNvSpPr/>
            <p:nvPr/>
          </p:nvSpPr>
          <p:spPr>
            <a:xfrm>
              <a:off x="4345305" y="2112276"/>
              <a:ext cx="1589405" cy="415290"/>
            </a:xfrm>
            <a:custGeom>
              <a:avLst/>
              <a:gdLst/>
              <a:ahLst/>
              <a:cxnLst/>
              <a:rect l="l" t="t" r="r" b="b"/>
              <a:pathLst>
                <a:path w="1589404" h="415289">
                  <a:moveTo>
                    <a:pt x="1589404" y="0"/>
                  </a:moveTo>
                  <a:lnTo>
                    <a:pt x="0" y="0"/>
                  </a:lnTo>
                  <a:lnTo>
                    <a:pt x="0" y="415289"/>
                  </a:lnTo>
                  <a:lnTo>
                    <a:pt x="1589404" y="415289"/>
                  </a:lnTo>
                  <a:lnTo>
                    <a:pt x="1589404" y="0"/>
                  </a:lnTo>
                  <a:close/>
                </a:path>
              </a:pathLst>
            </a:custGeom>
            <a:solidFill>
              <a:schemeClr val="accent1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" name="object 6"/>
            <p:cNvSpPr/>
            <p:nvPr/>
          </p:nvSpPr>
          <p:spPr>
            <a:xfrm>
              <a:off x="4345305" y="2112276"/>
              <a:ext cx="1589405" cy="415290"/>
            </a:xfrm>
            <a:custGeom>
              <a:avLst/>
              <a:gdLst/>
              <a:ahLst/>
              <a:cxnLst/>
              <a:rect l="l" t="t" r="r" b="b"/>
              <a:pathLst>
                <a:path w="1589404" h="415289">
                  <a:moveTo>
                    <a:pt x="0" y="0"/>
                  </a:moveTo>
                  <a:lnTo>
                    <a:pt x="1589404" y="0"/>
                  </a:lnTo>
                  <a:lnTo>
                    <a:pt x="1589404" y="415289"/>
                  </a:lnTo>
                  <a:lnTo>
                    <a:pt x="0" y="415289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" name="object 7"/>
            <p:cNvSpPr/>
            <p:nvPr/>
          </p:nvSpPr>
          <p:spPr>
            <a:xfrm>
              <a:off x="5155563" y="1186180"/>
              <a:ext cx="0" cy="241300"/>
            </a:xfrm>
            <a:custGeom>
              <a:avLst/>
              <a:gdLst/>
              <a:ahLst/>
              <a:cxnLst/>
              <a:rect l="l" t="t" r="r" b="b"/>
              <a:pathLst>
                <a:path h="241300">
                  <a:moveTo>
                    <a:pt x="0" y="0"/>
                  </a:moveTo>
                  <a:lnTo>
                    <a:pt x="0" y="240944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935467" y="1006736"/>
            <a:ext cx="833718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-4" dirty="0">
                <a:latin typeface="Calibri"/>
                <a:cs typeface="Calibri"/>
              </a:rPr>
              <a:t>REGION</a:t>
            </a:r>
            <a:r>
              <a:rPr sz="1588" b="1" spc="-62" dirty="0">
                <a:latin typeface="Calibri"/>
                <a:cs typeface="Calibri"/>
              </a:rPr>
              <a:t> </a:t>
            </a:r>
            <a:r>
              <a:rPr sz="1588" b="1" dirty="0">
                <a:latin typeface="Calibri"/>
                <a:cs typeface="Calibri"/>
              </a:rPr>
              <a:t>4</a:t>
            </a:r>
            <a:endParaRPr sz="1588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58235" y="1891552"/>
            <a:ext cx="821951" cy="250634"/>
          </a:xfrm>
          <a:prstGeom prst="rect">
            <a:avLst/>
          </a:prstGeom>
        </p:spPr>
        <p:txBody>
          <a:bodyPr vert="horz" wrap="square" lIns="0" tIns="19610" rIns="0" bIns="0" rtlCol="0">
            <a:spAutoFit/>
          </a:bodyPr>
          <a:lstStyle/>
          <a:p>
            <a:pPr marL="121030" marR="4483" indent="-110384">
              <a:lnSpc>
                <a:spcPts val="909"/>
              </a:lnSpc>
              <a:spcBef>
                <a:spcPts val="154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Regional</a:t>
            </a:r>
            <a:r>
              <a:rPr sz="794" b="1" spc="-4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Manager  </a:t>
            </a:r>
            <a:r>
              <a:rPr sz="794" b="1" dirty="0">
                <a:solidFill>
                  <a:srgbClr val="FFFFFF"/>
                </a:solidFill>
                <a:latin typeface="Times New Roman"/>
                <a:cs typeface="Times New Roman"/>
              </a:rPr>
              <a:t>David</a:t>
            </a:r>
            <a:r>
              <a:rPr sz="794" b="1" spc="-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Michel</a:t>
            </a:r>
            <a:endParaRPr sz="794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611655" y="568974"/>
            <a:ext cx="2099422" cy="548640"/>
            <a:chOff x="3940809" y="664209"/>
            <a:chExt cx="2379345" cy="528320"/>
          </a:xfrm>
          <a:solidFill>
            <a:schemeClr val="accent1"/>
          </a:solidFill>
        </p:grpSpPr>
        <p:sp>
          <p:nvSpPr>
            <p:cNvPr id="11" name="object 11"/>
            <p:cNvSpPr/>
            <p:nvPr/>
          </p:nvSpPr>
          <p:spPr>
            <a:xfrm>
              <a:off x="3947159" y="670559"/>
              <a:ext cx="2366645" cy="515620"/>
            </a:xfrm>
            <a:custGeom>
              <a:avLst/>
              <a:gdLst/>
              <a:ahLst/>
              <a:cxnLst/>
              <a:rect l="l" t="t" r="r" b="b"/>
              <a:pathLst>
                <a:path w="2366645" h="515619">
                  <a:moveTo>
                    <a:pt x="2366644" y="0"/>
                  </a:moveTo>
                  <a:lnTo>
                    <a:pt x="0" y="0"/>
                  </a:lnTo>
                  <a:lnTo>
                    <a:pt x="0" y="515620"/>
                  </a:lnTo>
                  <a:lnTo>
                    <a:pt x="2366644" y="515620"/>
                  </a:lnTo>
                  <a:lnTo>
                    <a:pt x="2366644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" name="object 12"/>
            <p:cNvSpPr/>
            <p:nvPr/>
          </p:nvSpPr>
          <p:spPr>
            <a:xfrm>
              <a:off x="3947159" y="670559"/>
              <a:ext cx="2366645" cy="515620"/>
            </a:xfrm>
            <a:custGeom>
              <a:avLst/>
              <a:gdLst/>
              <a:ahLst/>
              <a:cxnLst/>
              <a:rect l="l" t="t" r="r" b="b"/>
              <a:pathLst>
                <a:path w="2366645" h="515619">
                  <a:moveTo>
                    <a:pt x="0" y="0"/>
                  </a:moveTo>
                  <a:lnTo>
                    <a:pt x="2366644" y="0"/>
                  </a:lnTo>
                  <a:lnTo>
                    <a:pt x="2366644" y="515620"/>
                  </a:lnTo>
                  <a:lnTo>
                    <a:pt x="0" y="51562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717752" y="623973"/>
            <a:ext cx="1871943" cy="408295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1663"/>
              </a:lnSpc>
              <a:spcBef>
                <a:spcPts val="84"/>
              </a:spcBef>
            </a:pPr>
            <a:r>
              <a:rPr sz="1412" b="1" spc="-4" dirty="0">
                <a:solidFill>
                  <a:srgbClr val="FFFFFF"/>
                </a:solidFill>
                <a:latin typeface="Arial"/>
                <a:cs typeface="Arial"/>
              </a:rPr>
              <a:t>Parks </a:t>
            </a:r>
            <a:r>
              <a:rPr sz="1412" b="1" spc="-9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412" b="1" spc="-4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12" b="1" spc="-4" dirty="0">
                <a:solidFill>
                  <a:srgbClr val="FFFFFF"/>
                </a:solidFill>
                <a:latin typeface="Arial"/>
                <a:cs typeface="Arial"/>
              </a:rPr>
              <a:t>Recreation</a:t>
            </a:r>
            <a:endParaRPr sz="1412" dirty="0">
              <a:latin typeface="Arial"/>
              <a:cs typeface="Arial"/>
            </a:endParaRPr>
          </a:p>
          <a:p>
            <a:pPr marL="11206">
              <a:lnSpc>
                <a:spcPts val="1399"/>
              </a:lnSpc>
            </a:pPr>
            <a:r>
              <a:rPr sz="1191" b="1" dirty="0">
                <a:solidFill>
                  <a:srgbClr val="FFFFFF"/>
                </a:solidFill>
                <a:latin typeface="Arial"/>
                <a:cs typeface="Arial"/>
              </a:rPr>
              <a:t>Olema </a:t>
            </a:r>
            <a:r>
              <a:rPr sz="1191" b="1" spc="-4" dirty="0">
                <a:solidFill>
                  <a:srgbClr val="FFFFFF"/>
                </a:solidFill>
                <a:latin typeface="Arial"/>
                <a:cs typeface="Arial"/>
              </a:rPr>
              <a:t>Edwards </a:t>
            </a:r>
            <a:r>
              <a:rPr sz="1191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191" b="1" spc="-7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91" b="1" spc="-4" dirty="0">
                <a:solidFill>
                  <a:srgbClr val="FFFFFF"/>
                </a:solidFill>
                <a:latin typeface="Arial"/>
                <a:cs typeface="Arial"/>
              </a:rPr>
              <a:t>Director</a:t>
            </a:r>
            <a:endParaRPr sz="1191" dirty="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952285" y="729783"/>
            <a:ext cx="1146922" cy="283509"/>
            <a:chOff x="6593522" y="827087"/>
            <a:chExt cx="1299845" cy="321310"/>
          </a:xfrm>
          <a:solidFill>
            <a:schemeClr val="accent1"/>
          </a:solidFill>
        </p:grpSpPr>
        <p:sp>
          <p:nvSpPr>
            <p:cNvPr id="15" name="object 15"/>
            <p:cNvSpPr/>
            <p:nvPr/>
          </p:nvSpPr>
          <p:spPr>
            <a:xfrm>
              <a:off x="6598284" y="831850"/>
              <a:ext cx="1290320" cy="311785"/>
            </a:xfrm>
            <a:custGeom>
              <a:avLst/>
              <a:gdLst/>
              <a:ahLst/>
              <a:cxnLst/>
              <a:rect l="l" t="t" r="r" b="b"/>
              <a:pathLst>
                <a:path w="1290320" h="311784">
                  <a:moveTo>
                    <a:pt x="1290320" y="0"/>
                  </a:moveTo>
                  <a:lnTo>
                    <a:pt x="0" y="0"/>
                  </a:lnTo>
                  <a:lnTo>
                    <a:pt x="0" y="311784"/>
                  </a:lnTo>
                  <a:lnTo>
                    <a:pt x="1290320" y="311784"/>
                  </a:lnTo>
                  <a:lnTo>
                    <a:pt x="129032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6" name="object 16"/>
            <p:cNvSpPr/>
            <p:nvPr/>
          </p:nvSpPr>
          <p:spPr>
            <a:xfrm>
              <a:off x="6598284" y="831850"/>
              <a:ext cx="1290320" cy="311785"/>
            </a:xfrm>
            <a:custGeom>
              <a:avLst/>
              <a:gdLst/>
              <a:ahLst/>
              <a:cxnLst/>
              <a:rect l="l" t="t" r="r" b="b"/>
              <a:pathLst>
                <a:path w="1290320" h="311784">
                  <a:moveTo>
                    <a:pt x="0" y="0"/>
                  </a:moveTo>
                  <a:lnTo>
                    <a:pt x="1290320" y="0"/>
                  </a:lnTo>
                  <a:lnTo>
                    <a:pt x="1290320" y="311784"/>
                  </a:lnTo>
                  <a:lnTo>
                    <a:pt x="0" y="31178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6033247" y="762000"/>
            <a:ext cx="984997" cy="190286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algn="ctr">
              <a:lnSpc>
                <a:spcPts val="723"/>
              </a:lnSpc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Admin. Support Specialist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endParaRPr sz="618" dirty="0">
              <a:latin typeface="Times New Roman"/>
              <a:cs typeface="Times New Roman"/>
            </a:endParaRPr>
          </a:p>
          <a:p>
            <a:pPr algn="ctr">
              <a:lnSpc>
                <a:spcPts val="723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Miguel Rojas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802621" y="1635464"/>
            <a:ext cx="6636684" cy="1539688"/>
            <a:chOff x="757237" y="1853526"/>
            <a:chExt cx="7521575" cy="1744980"/>
          </a:xfrm>
        </p:grpSpPr>
        <p:sp>
          <p:nvSpPr>
            <p:cNvPr id="19" name="object 19"/>
            <p:cNvSpPr/>
            <p:nvPr/>
          </p:nvSpPr>
          <p:spPr>
            <a:xfrm>
              <a:off x="3703318" y="2673623"/>
              <a:ext cx="4572000" cy="7620"/>
            </a:xfrm>
            <a:custGeom>
              <a:avLst/>
              <a:gdLst/>
              <a:ahLst/>
              <a:cxnLst/>
              <a:rect l="l" t="t" r="r" b="b"/>
              <a:pathLst>
                <a:path w="4572000" h="7619">
                  <a:moveTo>
                    <a:pt x="0" y="0"/>
                  </a:moveTo>
                  <a:lnTo>
                    <a:pt x="4572000" y="762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0" name="object 20"/>
            <p:cNvSpPr/>
            <p:nvPr/>
          </p:nvSpPr>
          <p:spPr>
            <a:xfrm>
              <a:off x="3536950" y="2784111"/>
              <a:ext cx="163195" cy="0"/>
            </a:xfrm>
            <a:custGeom>
              <a:avLst/>
              <a:gdLst/>
              <a:ahLst/>
              <a:cxnLst/>
              <a:rect l="l" t="t" r="r" b="b"/>
              <a:pathLst>
                <a:path w="163195">
                  <a:moveTo>
                    <a:pt x="16319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" name="object 21"/>
            <p:cNvSpPr/>
            <p:nvPr/>
          </p:nvSpPr>
          <p:spPr>
            <a:xfrm>
              <a:off x="762000" y="1858289"/>
              <a:ext cx="2770505" cy="1735455"/>
            </a:xfrm>
            <a:custGeom>
              <a:avLst/>
              <a:gdLst/>
              <a:ahLst/>
              <a:cxnLst/>
              <a:rect l="l" t="t" r="r" b="b"/>
              <a:pathLst>
                <a:path w="2770504" h="1735454">
                  <a:moveTo>
                    <a:pt x="2770504" y="0"/>
                  </a:moveTo>
                  <a:lnTo>
                    <a:pt x="0" y="0"/>
                  </a:lnTo>
                  <a:lnTo>
                    <a:pt x="0" y="1735454"/>
                  </a:lnTo>
                  <a:lnTo>
                    <a:pt x="2770504" y="1735454"/>
                  </a:lnTo>
                  <a:lnTo>
                    <a:pt x="277050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" name="object 22"/>
            <p:cNvSpPr/>
            <p:nvPr/>
          </p:nvSpPr>
          <p:spPr>
            <a:xfrm>
              <a:off x="762000" y="1858289"/>
              <a:ext cx="2770505" cy="1735455"/>
            </a:xfrm>
            <a:custGeom>
              <a:avLst/>
              <a:gdLst/>
              <a:ahLst/>
              <a:cxnLst/>
              <a:rect l="l" t="t" r="r" b="b"/>
              <a:pathLst>
                <a:path w="2770504" h="1735454">
                  <a:moveTo>
                    <a:pt x="0" y="0"/>
                  </a:moveTo>
                  <a:lnTo>
                    <a:pt x="2770504" y="0"/>
                  </a:lnTo>
                  <a:lnTo>
                    <a:pt x="2770504" y="1735454"/>
                  </a:lnTo>
                  <a:lnTo>
                    <a:pt x="0" y="17354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880334" y="1665642"/>
            <a:ext cx="1453402" cy="31838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853934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ATHLETICS</a:t>
            </a:r>
            <a:endParaRPr sz="794" dirty="0">
              <a:latin typeface="Times New Roman"/>
              <a:cs typeface="Times New Roman"/>
            </a:endParaRPr>
          </a:p>
          <a:p>
            <a:pPr marL="11206">
              <a:spcBef>
                <a:spcPts val="671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Parks &amp;</a:t>
            </a:r>
            <a:r>
              <a:rPr sz="618" b="1" spc="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66567" y="1872726"/>
            <a:ext cx="676835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Michael</a:t>
            </a:r>
            <a:r>
              <a:rPr sz="618" b="1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Cummings</a:t>
            </a:r>
            <a:endParaRPr sz="618">
              <a:latin typeface="Times New Roman"/>
              <a:cs typeface="Times New Roman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888536" y="2031378"/>
            <a:ext cx="2173941" cy="277906"/>
            <a:chOff x="854607" y="2302228"/>
            <a:chExt cx="2463800" cy="314960"/>
          </a:xfrm>
        </p:grpSpPr>
        <p:sp>
          <p:nvSpPr>
            <p:cNvPr id="26" name="object 26"/>
            <p:cNvSpPr/>
            <p:nvPr/>
          </p:nvSpPr>
          <p:spPr>
            <a:xfrm>
              <a:off x="858100" y="23057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7" name="object 27"/>
            <p:cNvSpPr/>
            <p:nvPr/>
          </p:nvSpPr>
          <p:spPr>
            <a:xfrm>
              <a:off x="946563" y="230572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8" name="object 28"/>
            <p:cNvSpPr/>
            <p:nvPr/>
          </p:nvSpPr>
          <p:spPr>
            <a:xfrm>
              <a:off x="1006033" y="23057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9" name="object 29"/>
            <p:cNvSpPr/>
            <p:nvPr/>
          </p:nvSpPr>
          <p:spPr>
            <a:xfrm>
              <a:off x="1094504" y="23057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0" name="object 30"/>
            <p:cNvSpPr/>
            <p:nvPr/>
          </p:nvSpPr>
          <p:spPr>
            <a:xfrm>
              <a:off x="1213409" y="23057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1" name="object 31"/>
            <p:cNvSpPr/>
            <p:nvPr/>
          </p:nvSpPr>
          <p:spPr>
            <a:xfrm>
              <a:off x="1301872" y="2305720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19">
                  <a:moveTo>
                    <a:pt x="0" y="0"/>
                  </a:moveTo>
                  <a:lnTo>
                    <a:pt x="57985" y="0"/>
                  </a:lnTo>
                </a:path>
                <a:path w="325119">
                  <a:moveTo>
                    <a:pt x="59470" y="0"/>
                  </a:moveTo>
                  <a:lnTo>
                    <a:pt x="117455" y="0"/>
                  </a:lnTo>
                </a:path>
                <a:path w="325119">
                  <a:moveTo>
                    <a:pt x="118949" y="0"/>
                  </a:moveTo>
                  <a:lnTo>
                    <a:pt x="265361" y="0"/>
                  </a:lnTo>
                </a:path>
                <a:path w="325119">
                  <a:moveTo>
                    <a:pt x="266846" y="0"/>
                  </a:moveTo>
                  <a:lnTo>
                    <a:pt x="32483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2" name="object 32"/>
            <p:cNvSpPr/>
            <p:nvPr/>
          </p:nvSpPr>
          <p:spPr>
            <a:xfrm>
              <a:off x="1628189" y="23057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3" name="object 33"/>
            <p:cNvSpPr/>
            <p:nvPr/>
          </p:nvSpPr>
          <p:spPr>
            <a:xfrm>
              <a:off x="1716651" y="23057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4" name="object 34"/>
            <p:cNvSpPr/>
            <p:nvPr/>
          </p:nvSpPr>
          <p:spPr>
            <a:xfrm>
              <a:off x="1835601" y="23057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5" name="object 35"/>
            <p:cNvSpPr/>
            <p:nvPr/>
          </p:nvSpPr>
          <p:spPr>
            <a:xfrm>
              <a:off x="1924063" y="23057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6" name="object 36"/>
            <p:cNvSpPr/>
            <p:nvPr/>
          </p:nvSpPr>
          <p:spPr>
            <a:xfrm>
              <a:off x="2043004" y="23057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7" name="object 37"/>
            <p:cNvSpPr/>
            <p:nvPr/>
          </p:nvSpPr>
          <p:spPr>
            <a:xfrm>
              <a:off x="2131475" y="230572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8" name="object 38"/>
            <p:cNvSpPr/>
            <p:nvPr/>
          </p:nvSpPr>
          <p:spPr>
            <a:xfrm>
              <a:off x="2190945" y="23057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9" name="object 39"/>
            <p:cNvSpPr/>
            <p:nvPr/>
          </p:nvSpPr>
          <p:spPr>
            <a:xfrm>
              <a:off x="2279408" y="23057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0" name="object 40"/>
            <p:cNvSpPr/>
            <p:nvPr/>
          </p:nvSpPr>
          <p:spPr>
            <a:xfrm>
              <a:off x="2398348" y="23057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1" name="object 41"/>
            <p:cNvSpPr/>
            <p:nvPr/>
          </p:nvSpPr>
          <p:spPr>
            <a:xfrm>
              <a:off x="2486820" y="2305720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2" name="object 42"/>
            <p:cNvSpPr/>
            <p:nvPr/>
          </p:nvSpPr>
          <p:spPr>
            <a:xfrm>
              <a:off x="2634717" y="23057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3" name="object 43"/>
            <p:cNvSpPr/>
            <p:nvPr/>
          </p:nvSpPr>
          <p:spPr>
            <a:xfrm>
              <a:off x="2753658" y="23057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4" name="object 44"/>
            <p:cNvSpPr/>
            <p:nvPr/>
          </p:nvSpPr>
          <p:spPr>
            <a:xfrm>
              <a:off x="2842129" y="23057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5" name="object 45"/>
            <p:cNvSpPr/>
            <p:nvPr/>
          </p:nvSpPr>
          <p:spPr>
            <a:xfrm>
              <a:off x="2961034" y="23057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6" name="object 46"/>
            <p:cNvSpPr/>
            <p:nvPr/>
          </p:nvSpPr>
          <p:spPr>
            <a:xfrm>
              <a:off x="3049497" y="230572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7" name="object 47"/>
            <p:cNvSpPr/>
            <p:nvPr/>
          </p:nvSpPr>
          <p:spPr>
            <a:xfrm>
              <a:off x="3108976" y="2305720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8" name="object 48"/>
            <p:cNvSpPr/>
            <p:nvPr/>
          </p:nvSpPr>
          <p:spPr>
            <a:xfrm>
              <a:off x="3256873" y="230572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9" name="object 49"/>
            <p:cNvSpPr/>
            <p:nvPr/>
          </p:nvSpPr>
          <p:spPr>
            <a:xfrm>
              <a:off x="858100" y="261350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0" name="object 50"/>
            <p:cNvSpPr/>
            <p:nvPr/>
          </p:nvSpPr>
          <p:spPr>
            <a:xfrm>
              <a:off x="946563" y="2613501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1" name="object 51"/>
            <p:cNvSpPr/>
            <p:nvPr/>
          </p:nvSpPr>
          <p:spPr>
            <a:xfrm>
              <a:off x="1006033" y="261350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2" name="object 52"/>
            <p:cNvSpPr/>
            <p:nvPr/>
          </p:nvSpPr>
          <p:spPr>
            <a:xfrm>
              <a:off x="1094504" y="261350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3" name="object 53"/>
            <p:cNvSpPr/>
            <p:nvPr/>
          </p:nvSpPr>
          <p:spPr>
            <a:xfrm>
              <a:off x="1213409" y="261350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4" name="object 54"/>
            <p:cNvSpPr/>
            <p:nvPr/>
          </p:nvSpPr>
          <p:spPr>
            <a:xfrm>
              <a:off x="1301872" y="2613501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19">
                  <a:moveTo>
                    <a:pt x="0" y="0"/>
                  </a:moveTo>
                  <a:lnTo>
                    <a:pt x="57985" y="0"/>
                  </a:lnTo>
                </a:path>
                <a:path w="325119">
                  <a:moveTo>
                    <a:pt x="59470" y="0"/>
                  </a:moveTo>
                  <a:lnTo>
                    <a:pt x="117455" y="0"/>
                  </a:lnTo>
                </a:path>
                <a:path w="325119">
                  <a:moveTo>
                    <a:pt x="118949" y="0"/>
                  </a:moveTo>
                  <a:lnTo>
                    <a:pt x="265361" y="0"/>
                  </a:lnTo>
                </a:path>
                <a:path w="325119">
                  <a:moveTo>
                    <a:pt x="266846" y="0"/>
                  </a:moveTo>
                  <a:lnTo>
                    <a:pt x="32483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5" name="object 55"/>
            <p:cNvSpPr/>
            <p:nvPr/>
          </p:nvSpPr>
          <p:spPr>
            <a:xfrm>
              <a:off x="1628189" y="261350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6" name="object 56"/>
            <p:cNvSpPr/>
            <p:nvPr/>
          </p:nvSpPr>
          <p:spPr>
            <a:xfrm>
              <a:off x="1716651" y="261350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7" name="object 57"/>
            <p:cNvSpPr/>
            <p:nvPr/>
          </p:nvSpPr>
          <p:spPr>
            <a:xfrm>
              <a:off x="1835601" y="261350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8" name="object 58"/>
            <p:cNvSpPr/>
            <p:nvPr/>
          </p:nvSpPr>
          <p:spPr>
            <a:xfrm>
              <a:off x="1924063" y="261350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9" name="object 59"/>
            <p:cNvSpPr/>
            <p:nvPr/>
          </p:nvSpPr>
          <p:spPr>
            <a:xfrm>
              <a:off x="2043004" y="261350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0" name="object 60"/>
            <p:cNvSpPr/>
            <p:nvPr/>
          </p:nvSpPr>
          <p:spPr>
            <a:xfrm>
              <a:off x="2131475" y="2613501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1" name="object 61"/>
            <p:cNvSpPr/>
            <p:nvPr/>
          </p:nvSpPr>
          <p:spPr>
            <a:xfrm>
              <a:off x="2190945" y="261350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2" name="object 62"/>
            <p:cNvSpPr/>
            <p:nvPr/>
          </p:nvSpPr>
          <p:spPr>
            <a:xfrm>
              <a:off x="2279408" y="261350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3" name="object 63"/>
            <p:cNvSpPr/>
            <p:nvPr/>
          </p:nvSpPr>
          <p:spPr>
            <a:xfrm>
              <a:off x="2398348" y="261350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4" name="object 64"/>
            <p:cNvSpPr/>
            <p:nvPr/>
          </p:nvSpPr>
          <p:spPr>
            <a:xfrm>
              <a:off x="2486820" y="2613501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5" name="object 65"/>
            <p:cNvSpPr/>
            <p:nvPr/>
          </p:nvSpPr>
          <p:spPr>
            <a:xfrm>
              <a:off x="2634717" y="261350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6" name="object 66"/>
            <p:cNvSpPr/>
            <p:nvPr/>
          </p:nvSpPr>
          <p:spPr>
            <a:xfrm>
              <a:off x="2753658" y="261350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7" name="object 67"/>
            <p:cNvSpPr/>
            <p:nvPr/>
          </p:nvSpPr>
          <p:spPr>
            <a:xfrm>
              <a:off x="2842129" y="261350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8" name="object 68"/>
            <p:cNvSpPr/>
            <p:nvPr/>
          </p:nvSpPr>
          <p:spPr>
            <a:xfrm>
              <a:off x="2961034" y="261350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9" name="object 69"/>
            <p:cNvSpPr/>
            <p:nvPr/>
          </p:nvSpPr>
          <p:spPr>
            <a:xfrm>
              <a:off x="3049497" y="2613501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0" name="object 70"/>
            <p:cNvSpPr/>
            <p:nvPr/>
          </p:nvSpPr>
          <p:spPr>
            <a:xfrm>
              <a:off x="3108976" y="2613501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1" name="object 71"/>
            <p:cNvSpPr/>
            <p:nvPr/>
          </p:nvSpPr>
          <p:spPr>
            <a:xfrm>
              <a:off x="3256873" y="2613501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72" name="object 72"/>
          <p:cNvSpPr txBox="1"/>
          <p:nvPr/>
        </p:nvSpPr>
        <p:spPr>
          <a:xfrm>
            <a:off x="880412" y="2144298"/>
            <a:ext cx="924946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Program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Coordinator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375222" y="2144298"/>
            <a:ext cx="516031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Alec</a:t>
            </a:r>
            <a:r>
              <a:rPr sz="618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Boccaccio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80412" y="2324462"/>
            <a:ext cx="1165784" cy="376611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 indent="-560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 Leader 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II 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 Leader II  Recreation Program Leader I  Recreation Specialist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376071" y="2324462"/>
            <a:ext cx="517151" cy="36982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723"/>
              </a:lnSpc>
              <a:spcBef>
                <a:spcPts val="84"/>
              </a:spcBef>
            </a:pPr>
            <a:r>
              <a:rPr lang="en-US"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Danny Fields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Kyle</a:t>
            </a:r>
            <a:r>
              <a:rPr sz="618" spc="-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Bregenzer  </a:t>
            </a:r>
            <a:r>
              <a:rPr lang="en-US" sz="618" b="1" spc="-4" dirty="0">
                <a:solidFill>
                  <a:srgbClr val="FF0000"/>
                </a:solidFill>
                <a:latin typeface="Times New Roman"/>
                <a:cs typeface="Times New Roman"/>
              </a:rPr>
              <a:t>VACANT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Mark</a:t>
            </a:r>
            <a:r>
              <a:rPr sz="618" spc="-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Horvath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76" name="object 76"/>
          <p:cNvGrpSpPr/>
          <p:nvPr/>
        </p:nvGrpSpPr>
        <p:grpSpPr>
          <a:xfrm>
            <a:off x="888536" y="2753358"/>
            <a:ext cx="2173381" cy="6163"/>
            <a:chOff x="854607" y="3120472"/>
            <a:chExt cx="2463165" cy="6985"/>
          </a:xfrm>
        </p:grpSpPr>
        <p:sp>
          <p:nvSpPr>
            <p:cNvPr id="77" name="object 77"/>
            <p:cNvSpPr/>
            <p:nvPr/>
          </p:nvSpPr>
          <p:spPr>
            <a:xfrm>
              <a:off x="858100" y="312396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8" name="object 78"/>
            <p:cNvSpPr/>
            <p:nvPr/>
          </p:nvSpPr>
          <p:spPr>
            <a:xfrm>
              <a:off x="946563" y="3123965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9" name="object 79"/>
            <p:cNvSpPr/>
            <p:nvPr/>
          </p:nvSpPr>
          <p:spPr>
            <a:xfrm>
              <a:off x="1006033" y="312396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0" name="object 80"/>
            <p:cNvSpPr/>
            <p:nvPr/>
          </p:nvSpPr>
          <p:spPr>
            <a:xfrm>
              <a:off x="1094504" y="3123965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1" name="object 81"/>
            <p:cNvSpPr/>
            <p:nvPr/>
          </p:nvSpPr>
          <p:spPr>
            <a:xfrm>
              <a:off x="1213409" y="312396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2" name="object 82"/>
            <p:cNvSpPr/>
            <p:nvPr/>
          </p:nvSpPr>
          <p:spPr>
            <a:xfrm>
              <a:off x="1301872" y="3123965"/>
              <a:ext cx="265430" cy="0"/>
            </a:xfrm>
            <a:custGeom>
              <a:avLst/>
              <a:gdLst/>
              <a:ahLst/>
              <a:cxnLst/>
              <a:rect l="l" t="t" r="r" b="b"/>
              <a:pathLst>
                <a:path w="265430">
                  <a:moveTo>
                    <a:pt x="0" y="0"/>
                  </a:moveTo>
                  <a:lnTo>
                    <a:pt x="57985" y="0"/>
                  </a:lnTo>
                </a:path>
                <a:path w="265430">
                  <a:moveTo>
                    <a:pt x="59470" y="0"/>
                  </a:moveTo>
                  <a:lnTo>
                    <a:pt x="117455" y="0"/>
                  </a:lnTo>
                </a:path>
                <a:path w="265430">
                  <a:moveTo>
                    <a:pt x="118949" y="0"/>
                  </a:moveTo>
                  <a:lnTo>
                    <a:pt x="26536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3" name="object 83"/>
            <p:cNvSpPr/>
            <p:nvPr/>
          </p:nvSpPr>
          <p:spPr>
            <a:xfrm>
              <a:off x="1568719" y="3123965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4" name="object 84"/>
            <p:cNvSpPr/>
            <p:nvPr/>
          </p:nvSpPr>
          <p:spPr>
            <a:xfrm>
              <a:off x="1628189" y="312396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5" name="object 85"/>
            <p:cNvSpPr/>
            <p:nvPr/>
          </p:nvSpPr>
          <p:spPr>
            <a:xfrm>
              <a:off x="1716651" y="3123965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6" name="object 86"/>
            <p:cNvSpPr/>
            <p:nvPr/>
          </p:nvSpPr>
          <p:spPr>
            <a:xfrm>
              <a:off x="1835601" y="312396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7" name="object 87"/>
            <p:cNvSpPr/>
            <p:nvPr/>
          </p:nvSpPr>
          <p:spPr>
            <a:xfrm>
              <a:off x="1924063" y="3123965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8" name="object 88"/>
            <p:cNvSpPr/>
            <p:nvPr/>
          </p:nvSpPr>
          <p:spPr>
            <a:xfrm>
              <a:off x="2043004" y="312396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9" name="object 89"/>
            <p:cNvSpPr/>
            <p:nvPr/>
          </p:nvSpPr>
          <p:spPr>
            <a:xfrm>
              <a:off x="2131475" y="3123965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0" name="object 90"/>
            <p:cNvSpPr/>
            <p:nvPr/>
          </p:nvSpPr>
          <p:spPr>
            <a:xfrm>
              <a:off x="2190945" y="312396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1" name="object 91"/>
            <p:cNvSpPr/>
            <p:nvPr/>
          </p:nvSpPr>
          <p:spPr>
            <a:xfrm>
              <a:off x="2279408" y="3123965"/>
              <a:ext cx="116839" cy="0"/>
            </a:xfrm>
            <a:custGeom>
              <a:avLst/>
              <a:gdLst/>
              <a:ahLst/>
              <a:cxnLst/>
              <a:rect l="l" t="t" r="r" b="b"/>
              <a:pathLst>
                <a:path w="116839">
                  <a:moveTo>
                    <a:pt x="0" y="0"/>
                  </a:moveTo>
                  <a:lnTo>
                    <a:pt x="116447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2" name="object 92"/>
            <p:cNvSpPr/>
            <p:nvPr/>
          </p:nvSpPr>
          <p:spPr>
            <a:xfrm>
              <a:off x="2397341" y="312396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3" name="object 93"/>
            <p:cNvSpPr/>
            <p:nvPr/>
          </p:nvSpPr>
          <p:spPr>
            <a:xfrm>
              <a:off x="2485803" y="3123965"/>
              <a:ext cx="265430" cy="0"/>
            </a:xfrm>
            <a:custGeom>
              <a:avLst/>
              <a:gdLst/>
              <a:ahLst/>
              <a:cxnLst/>
              <a:rect l="l" t="t" r="r" b="b"/>
              <a:pathLst>
                <a:path w="265430">
                  <a:moveTo>
                    <a:pt x="0" y="0"/>
                  </a:moveTo>
                  <a:lnTo>
                    <a:pt x="57985" y="0"/>
                  </a:lnTo>
                </a:path>
                <a:path w="265430">
                  <a:moveTo>
                    <a:pt x="59478" y="0"/>
                  </a:moveTo>
                  <a:lnTo>
                    <a:pt x="205891" y="0"/>
                  </a:lnTo>
                </a:path>
                <a:path w="265430">
                  <a:moveTo>
                    <a:pt x="207376" y="0"/>
                  </a:moveTo>
                  <a:lnTo>
                    <a:pt x="26536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4" name="object 94"/>
            <p:cNvSpPr/>
            <p:nvPr/>
          </p:nvSpPr>
          <p:spPr>
            <a:xfrm>
              <a:off x="2752650" y="312396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5" name="object 95"/>
            <p:cNvSpPr/>
            <p:nvPr/>
          </p:nvSpPr>
          <p:spPr>
            <a:xfrm>
              <a:off x="2841113" y="3123965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6" name="object 96"/>
            <p:cNvSpPr/>
            <p:nvPr/>
          </p:nvSpPr>
          <p:spPr>
            <a:xfrm>
              <a:off x="2960062" y="312396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7" name="object 97"/>
            <p:cNvSpPr/>
            <p:nvPr/>
          </p:nvSpPr>
          <p:spPr>
            <a:xfrm>
              <a:off x="3048524" y="3123965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8" name="object 98"/>
            <p:cNvSpPr/>
            <p:nvPr/>
          </p:nvSpPr>
          <p:spPr>
            <a:xfrm>
              <a:off x="3167465" y="312396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9" name="object 99"/>
            <p:cNvSpPr/>
            <p:nvPr/>
          </p:nvSpPr>
          <p:spPr>
            <a:xfrm>
              <a:off x="3255936" y="3123965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00" name="object 100"/>
          <p:cNvSpPr txBox="1"/>
          <p:nvPr/>
        </p:nvSpPr>
        <p:spPr>
          <a:xfrm>
            <a:off x="880256" y="2774871"/>
            <a:ext cx="1010621" cy="286843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Crew Leader I  Landscape Technician I  Landscape Technician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380600" y="2774871"/>
            <a:ext cx="501463" cy="286843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Don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Garby 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Gerson</a:t>
            </a:r>
            <a:r>
              <a:rPr sz="618" spc="-6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Angulo  Antonio</a:t>
            </a:r>
            <a:r>
              <a:rPr sz="618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Pais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102" name="object 102"/>
          <p:cNvGrpSpPr/>
          <p:nvPr/>
        </p:nvGrpSpPr>
        <p:grpSpPr>
          <a:xfrm>
            <a:off x="808224" y="4483989"/>
            <a:ext cx="2451287" cy="1517836"/>
            <a:chOff x="763587" y="5081854"/>
            <a:chExt cx="2778125" cy="1720214"/>
          </a:xfrm>
          <a:solidFill>
            <a:schemeClr val="accent1"/>
          </a:solidFill>
        </p:grpSpPr>
        <p:sp>
          <p:nvSpPr>
            <p:cNvPr id="103" name="object 103"/>
            <p:cNvSpPr/>
            <p:nvPr/>
          </p:nvSpPr>
          <p:spPr>
            <a:xfrm>
              <a:off x="768350" y="5086616"/>
              <a:ext cx="2768600" cy="1710689"/>
            </a:xfrm>
            <a:custGeom>
              <a:avLst/>
              <a:gdLst/>
              <a:ahLst/>
              <a:cxnLst/>
              <a:rect l="l" t="t" r="r" b="b"/>
              <a:pathLst>
                <a:path w="2768600" h="1710690">
                  <a:moveTo>
                    <a:pt x="2768600" y="0"/>
                  </a:moveTo>
                  <a:lnTo>
                    <a:pt x="0" y="0"/>
                  </a:lnTo>
                  <a:lnTo>
                    <a:pt x="0" y="1710690"/>
                  </a:lnTo>
                  <a:lnTo>
                    <a:pt x="2768600" y="1710690"/>
                  </a:lnTo>
                  <a:lnTo>
                    <a:pt x="27686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4" name="object 104"/>
            <p:cNvSpPr/>
            <p:nvPr/>
          </p:nvSpPr>
          <p:spPr>
            <a:xfrm>
              <a:off x="768350" y="5086616"/>
              <a:ext cx="2768600" cy="1710689"/>
            </a:xfrm>
            <a:custGeom>
              <a:avLst/>
              <a:gdLst/>
              <a:ahLst/>
              <a:cxnLst/>
              <a:rect l="l" t="t" r="r" b="b"/>
              <a:pathLst>
                <a:path w="2768600" h="1710690">
                  <a:moveTo>
                    <a:pt x="0" y="0"/>
                  </a:moveTo>
                  <a:lnTo>
                    <a:pt x="2768600" y="0"/>
                  </a:lnTo>
                  <a:lnTo>
                    <a:pt x="2768600" y="1710690"/>
                  </a:lnTo>
                  <a:lnTo>
                    <a:pt x="0" y="171069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05" name="object 105"/>
          <p:cNvSpPr txBox="1"/>
          <p:nvPr/>
        </p:nvSpPr>
        <p:spPr>
          <a:xfrm>
            <a:off x="885713" y="4513729"/>
            <a:ext cx="1433232" cy="31838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872985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SUN-N-FUN</a:t>
            </a:r>
            <a:endParaRPr sz="794" dirty="0">
              <a:latin typeface="Times New Roman"/>
              <a:cs typeface="Times New Roman"/>
            </a:endParaRPr>
          </a:p>
          <a:p>
            <a:pPr marL="11206">
              <a:spcBef>
                <a:spcPts val="6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Parks &amp;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391305" y="4722158"/>
            <a:ext cx="549064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Rich</a:t>
            </a:r>
            <a:r>
              <a:rPr sz="618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Degalan</a:t>
            </a:r>
            <a:endParaRPr sz="618" b="1" dirty="0">
              <a:latin typeface="Times New Roman"/>
              <a:cs typeface="Times New Roman"/>
            </a:endParaRPr>
          </a:p>
        </p:txBody>
      </p:sp>
      <p:grpSp>
        <p:nvGrpSpPr>
          <p:cNvPr id="107" name="object 107"/>
          <p:cNvGrpSpPr/>
          <p:nvPr/>
        </p:nvGrpSpPr>
        <p:grpSpPr>
          <a:xfrm>
            <a:off x="802621" y="3251342"/>
            <a:ext cx="2454649" cy="1636059"/>
            <a:chOff x="757237" y="3684854"/>
            <a:chExt cx="2781935" cy="1854200"/>
          </a:xfrm>
        </p:grpSpPr>
        <p:sp>
          <p:nvSpPr>
            <p:cNvPr id="108" name="object 108"/>
            <p:cNvSpPr/>
            <p:nvPr/>
          </p:nvSpPr>
          <p:spPr>
            <a:xfrm>
              <a:off x="864107" y="5535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9" name="object 109"/>
            <p:cNvSpPr/>
            <p:nvPr/>
          </p:nvSpPr>
          <p:spPr>
            <a:xfrm>
              <a:off x="952570" y="553507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0" name="object 110"/>
            <p:cNvSpPr/>
            <p:nvPr/>
          </p:nvSpPr>
          <p:spPr>
            <a:xfrm>
              <a:off x="1012040" y="5535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100512" y="553507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219417" y="5535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3" name="object 113"/>
            <p:cNvSpPr/>
            <p:nvPr/>
          </p:nvSpPr>
          <p:spPr>
            <a:xfrm>
              <a:off x="1307880" y="5535076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19">
                  <a:moveTo>
                    <a:pt x="0" y="0"/>
                  </a:moveTo>
                  <a:lnTo>
                    <a:pt x="57985" y="0"/>
                  </a:lnTo>
                </a:path>
                <a:path w="325119">
                  <a:moveTo>
                    <a:pt x="59470" y="0"/>
                  </a:moveTo>
                  <a:lnTo>
                    <a:pt x="117455" y="0"/>
                  </a:lnTo>
                </a:path>
                <a:path w="325119">
                  <a:moveTo>
                    <a:pt x="118949" y="0"/>
                  </a:moveTo>
                  <a:lnTo>
                    <a:pt x="265361" y="0"/>
                  </a:lnTo>
                </a:path>
                <a:path w="325119">
                  <a:moveTo>
                    <a:pt x="266846" y="0"/>
                  </a:moveTo>
                  <a:lnTo>
                    <a:pt x="32483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4" name="object 114"/>
            <p:cNvSpPr/>
            <p:nvPr/>
          </p:nvSpPr>
          <p:spPr>
            <a:xfrm>
              <a:off x="1634196" y="5535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722659" y="553507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841608" y="5535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930071" y="553507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8" name="object 118"/>
            <p:cNvSpPr/>
            <p:nvPr/>
          </p:nvSpPr>
          <p:spPr>
            <a:xfrm>
              <a:off x="2049011" y="5535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9" name="object 119"/>
            <p:cNvSpPr/>
            <p:nvPr/>
          </p:nvSpPr>
          <p:spPr>
            <a:xfrm>
              <a:off x="2137483" y="553507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0" name="object 120"/>
            <p:cNvSpPr/>
            <p:nvPr/>
          </p:nvSpPr>
          <p:spPr>
            <a:xfrm>
              <a:off x="2196953" y="5535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1" name="object 121"/>
            <p:cNvSpPr/>
            <p:nvPr/>
          </p:nvSpPr>
          <p:spPr>
            <a:xfrm>
              <a:off x="2285416" y="553507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2" name="object 122"/>
            <p:cNvSpPr/>
            <p:nvPr/>
          </p:nvSpPr>
          <p:spPr>
            <a:xfrm>
              <a:off x="2404356" y="5535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3" name="object 123"/>
            <p:cNvSpPr/>
            <p:nvPr/>
          </p:nvSpPr>
          <p:spPr>
            <a:xfrm>
              <a:off x="2492827" y="5535076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4" name="object 124"/>
            <p:cNvSpPr/>
            <p:nvPr/>
          </p:nvSpPr>
          <p:spPr>
            <a:xfrm>
              <a:off x="2640725" y="553507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5" name="object 125"/>
            <p:cNvSpPr/>
            <p:nvPr/>
          </p:nvSpPr>
          <p:spPr>
            <a:xfrm>
              <a:off x="2759665" y="5535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6" name="object 126"/>
            <p:cNvSpPr/>
            <p:nvPr/>
          </p:nvSpPr>
          <p:spPr>
            <a:xfrm>
              <a:off x="2848137" y="553507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7" name="object 127"/>
            <p:cNvSpPr/>
            <p:nvPr/>
          </p:nvSpPr>
          <p:spPr>
            <a:xfrm>
              <a:off x="2967042" y="5535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8" name="object 128"/>
            <p:cNvSpPr/>
            <p:nvPr/>
          </p:nvSpPr>
          <p:spPr>
            <a:xfrm>
              <a:off x="3055504" y="553507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9" name="object 129"/>
            <p:cNvSpPr/>
            <p:nvPr/>
          </p:nvSpPr>
          <p:spPr>
            <a:xfrm>
              <a:off x="3114983" y="5535076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30" name="object 130"/>
            <p:cNvSpPr/>
            <p:nvPr/>
          </p:nvSpPr>
          <p:spPr>
            <a:xfrm>
              <a:off x="3262881" y="553507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31" name="object 131"/>
            <p:cNvSpPr/>
            <p:nvPr/>
          </p:nvSpPr>
          <p:spPr>
            <a:xfrm>
              <a:off x="762000" y="3689616"/>
              <a:ext cx="2772410" cy="1296670"/>
            </a:xfrm>
            <a:custGeom>
              <a:avLst/>
              <a:gdLst/>
              <a:ahLst/>
              <a:cxnLst/>
              <a:rect l="l" t="t" r="r" b="b"/>
              <a:pathLst>
                <a:path w="2772410" h="1296670">
                  <a:moveTo>
                    <a:pt x="2772410" y="0"/>
                  </a:moveTo>
                  <a:lnTo>
                    <a:pt x="0" y="0"/>
                  </a:lnTo>
                  <a:lnTo>
                    <a:pt x="0" y="1296670"/>
                  </a:lnTo>
                  <a:lnTo>
                    <a:pt x="2772410" y="1296670"/>
                  </a:lnTo>
                  <a:lnTo>
                    <a:pt x="2772410" y="0"/>
                  </a:lnTo>
                  <a:close/>
                </a:path>
              </a:pathLst>
            </a:custGeom>
            <a:solidFill>
              <a:schemeClr val="accent1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32" name="object 132"/>
            <p:cNvSpPr/>
            <p:nvPr/>
          </p:nvSpPr>
          <p:spPr>
            <a:xfrm>
              <a:off x="762000" y="3689616"/>
              <a:ext cx="2772410" cy="1296670"/>
            </a:xfrm>
            <a:custGeom>
              <a:avLst/>
              <a:gdLst/>
              <a:ahLst/>
              <a:cxnLst/>
              <a:rect l="l" t="t" r="r" b="b"/>
              <a:pathLst>
                <a:path w="2772410" h="1296670">
                  <a:moveTo>
                    <a:pt x="0" y="0"/>
                  </a:moveTo>
                  <a:lnTo>
                    <a:pt x="2772410" y="0"/>
                  </a:lnTo>
                  <a:lnTo>
                    <a:pt x="2772410" y="1296670"/>
                  </a:lnTo>
                  <a:lnTo>
                    <a:pt x="0" y="129667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33" name="object 133"/>
          <p:cNvSpPr txBox="1"/>
          <p:nvPr/>
        </p:nvSpPr>
        <p:spPr>
          <a:xfrm>
            <a:off x="885633" y="4992404"/>
            <a:ext cx="1128169" cy="376611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 Leader II  Recreation Program Leader I  Lifeguard I</a:t>
            </a:r>
            <a:endParaRPr sz="618" b="1" dirty="0">
              <a:latin typeface="Times New Roman"/>
              <a:cs typeface="Times New Roman"/>
            </a:endParaRPr>
          </a:p>
          <a:p>
            <a:pPr marL="11206">
              <a:lnSpc>
                <a:spcPts val="697"/>
              </a:lnSpc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Lifeguard</a:t>
            </a:r>
            <a:r>
              <a:rPr sz="618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397570" y="4992404"/>
            <a:ext cx="624370" cy="376611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 indent="3922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Kelly</a:t>
            </a:r>
            <a:r>
              <a:rPr sz="618" spc="-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Heinemeyer  Bryce Hemmert  Ian Hughes  Miguel</a:t>
            </a:r>
            <a:r>
              <a:rPr sz="618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Ricardo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1452020" y="5451103"/>
            <a:ext cx="1128169" cy="13352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SUN-N-FUN </a:t>
            </a:r>
            <a:r>
              <a:rPr sz="794" b="1" dirty="0">
                <a:solidFill>
                  <a:srgbClr val="FFFF00"/>
                </a:solidFill>
                <a:latin typeface="Times New Roman"/>
                <a:cs typeface="Times New Roman"/>
              </a:rPr>
              <a:t>–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Box</a:t>
            </a:r>
            <a:r>
              <a:rPr sz="794" b="1" spc="-31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Office</a:t>
            </a:r>
            <a:endParaRPr sz="794" dirty="0">
              <a:latin typeface="Times New Roman"/>
              <a:cs typeface="Times New Roman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885708" y="5649992"/>
            <a:ext cx="1128093" cy="286843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Operations Support Specialist I  Customer Service Specialist II  Recreation Specialist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2399954" y="5649992"/>
            <a:ext cx="545166" cy="286843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 indent="7845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Dayna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Lily 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Diana Ciardi  Tamara</a:t>
            </a:r>
            <a:r>
              <a:rPr sz="618" spc="-6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Gibbons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880333" y="3281979"/>
            <a:ext cx="1401296" cy="31838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907725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RECPLEX</a:t>
            </a:r>
            <a:endParaRPr sz="794" dirty="0">
              <a:latin typeface="Times New Roman"/>
              <a:cs typeface="Times New Roman"/>
            </a:endParaRPr>
          </a:p>
          <a:p>
            <a:pPr marL="11206">
              <a:spcBef>
                <a:spcPts val="675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Parks &amp;</a:t>
            </a:r>
            <a:r>
              <a:rPr sz="618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2405233" y="3489064"/>
            <a:ext cx="398929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Daniel</a:t>
            </a:r>
            <a:r>
              <a:rPr sz="618" b="1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Diaz</a:t>
            </a:r>
            <a:endParaRPr sz="618" b="1" dirty="0">
              <a:latin typeface="Times New Roman"/>
              <a:cs typeface="Times New Roman"/>
            </a:endParaRPr>
          </a:p>
        </p:txBody>
      </p:sp>
      <p:grpSp>
        <p:nvGrpSpPr>
          <p:cNvPr id="140" name="object 140"/>
          <p:cNvGrpSpPr/>
          <p:nvPr/>
        </p:nvGrpSpPr>
        <p:grpSpPr>
          <a:xfrm>
            <a:off x="888458" y="2352354"/>
            <a:ext cx="7757272" cy="4097991"/>
            <a:chOff x="854519" y="2666001"/>
            <a:chExt cx="8791575" cy="4644390"/>
          </a:xfrm>
        </p:grpSpPr>
        <p:sp>
          <p:nvSpPr>
            <p:cNvPr id="141" name="object 141"/>
            <p:cNvSpPr/>
            <p:nvPr/>
          </p:nvSpPr>
          <p:spPr>
            <a:xfrm>
              <a:off x="858012" y="41375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46474" y="4137568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005944" y="41375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094416" y="41375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213321" y="41375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301784" y="4137568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19">
                  <a:moveTo>
                    <a:pt x="0" y="0"/>
                  </a:moveTo>
                  <a:lnTo>
                    <a:pt x="57985" y="0"/>
                  </a:lnTo>
                </a:path>
                <a:path w="325119">
                  <a:moveTo>
                    <a:pt x="59470" y="0"/>
                  </a:moveTo>
                  <a:lnTo>
                    <a:pt x="117455" y="0"/>
                  </a:lnTo>
                </a:path>
                <a:path w="325119">
                  <a:moveTo>
                    <a:pt x="118949" y="0"/>
                  </a:moveTo>
                  <a:lnTo>
                    <a:pt x="265361" y="0"/>
                  </a:lnTo>
                </a:path>
                <a:path w="325119">
                  <a:moveTo>
                    <a:pt x="266846" y="0"/>
                  </a:moveTo>
                  <a:lnTo>
                    <a:pt x="32483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628100" y="41375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716563" y="41375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835512" y="41375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923975" y="41375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1" name="object 151"/>
            <p:cNvSpPr/>
            <p:nvPr/>
          </p:nvSpPr>
          <p:spPr>
            <a:xfrm>
              <a:off x="2042915" y="41375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2" name="object 152"/>
            <p:cNvSpPr/>
            <p:nvPr/>
          </p:nvSpPr>
          <p:spPr>
            <a:xfrm>
              <a:off x="2131387" y="4137568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3" name="object 153"/>
            <p:cNvSpPr/>
            <p:nvPr/>
          </p:nvSpPr>
          <p:spPr>
            <a:xfrm>
              <a:off x="2190857" y="41375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4" name="object 154"/>
            <p:cNvSpPr/>
            <p:nvPr/>
          </p:nvSpPr>
          <p:spPr>
            <a:xfrm>
              <a:off x="2279320" y="41375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5" name="object 155"/>
            <p:cNvSpPr/>
            <p:nvPr/>
          </p:nvSpPr>
          <p:spPr>
            <a:xfrm>
              <a:off x="2398260" y="41375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6" name="object 156"/>
            <p:cNvSpPr/>
            <p:nvPr/>
          </p:nvSpPr>
          <p:spPr>
            <a:xfrm>
              <a:off x="2486731" y="4137568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7" name="object 157"/>
            <p:cNvSpPr/>
            <p:nvPr/>
          </p:nvSpPr>
          <p:spPr>
            <a:xfrm>
              <a:off x="2634629" y="41375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8" name="object 158"/>
            <p:cNvSpPr/>
            <p:nvPr/>
          </p:nvSpPr>
          <p:spPr>
            <a:xfrm>
              <a:off x="2753569" y="41375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9" name="object 159"/>
            <p:cNvSpPr/>
            <p:nvPr/>
          </p:nvSpPr>
          <p:spPr>
            <a:xfrm>
              <a:off x="2842041" y="41375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60" name="object 160"/>
            <p:cNvSpPr/>
            <p:nvPr/>
          </p:nvSpPr>
          <p:spPr>
            <a:xfrm>
              <a:off x="2960946" y="41375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61" name="object 161"/>
            <p:cNvSpPr/>
            <p:nvPr/>
          </p:nvSpPr>
          <p:spPr>
            <a:xfrm>
              <a:off x="3049409" y="4137568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62" name="object 162"/>
            <p:cNvSpPr/>
            <p:nvPr/>
          </p:nvSpPr>
          <p:spPr>
            <a:xfrm>
              <a:off x="3108887" y="4137568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63" name="object 163"/>
            <p:cNvSpPr/>
            <p:nvPr/>
          </p:nvSpPr>
          <p:spPr>
            <a:xfrm>
              <a:off x="3256785" y="4137568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64" name="object 164"/>
            <p:cNvSpPr/>
            <p:nvPr/>
          </p:nvSpPr>
          <p:spPr>
            <a:xfrm>
              <a:off x="3699511" y="2669176"/>
              <a:ext cx="1905" cy="4638040"/>
            </a:xfrm>
            <a:custGeom>
              <a:avLst/>
              <a:gdLst/>
              <a:ahLst/>
              <a:cxnLst/>
              <a:rect l="l" t="t" r="r" b="b"/>
              <a:pathLst>
                <a:path w="1904" h="4638040">
                  <a:moveTo>
                    <a:pt x="0" y="0"/>
                  </a:moveTo>
                  <a:lnTo>
                    <a:pt x="1905" y="463804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65" name="object 165"/>
            <p:cNvSpPr/>
            <p:nvPr/>
          </p:nvSpPr>
          <p:spPr>
            <a:xfrm>
              <a:off x="3535678" y="4336686"/>
              <a:ext cx="163195" cy="0"/>
            </a:xfrm>
            <a:custGeom>
              <a:avLst/>
              <a:gdLst/>
              <a:ahLst/>
              <a:cxnLst/>
              <a:rect l="l" t="t" r="r" b="b"/>
              <a:pathLst>
                <a:path w="163195">
                  <a:moveTo>
                    <a:pt x="16319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66" name="object 166"/>
            <p:cNvSpPr/>
            <p:nvPr/>
          </p:nvSpPr>
          <p:spPr>
            <a:xfrm>
              <a:off x="6875145" y="2889516"/>
              <a:ext cx="2766060" cy="1273810"/>
            </a:xfrm>
            <a:custGeom>
              <a:avLst/>
              <a:gdLst/>
              <a:ahLst/>
              <a:cxnLst/>
              <a:rect l="l" t="t" r="r" b="b"/>
              <a:pathLst>
                <a:path w="2766059" h="1273810">
                  <a:moveTo>
                    <a:pt x="2766060" y="0"/>
                  </a:moveTo>
                  <a:lnTo>
                    <a:pt x="0" y="0"/>
                  </a:lnTo>
                  <a:lnTo>
                    <a:pt x="0" y="1273810"/>
                  </a:lnTo>
                  <a:lnTo>
                    <a:pt x="2766060" y="1273810"/>
                  </a:lnTo>
                  <a:lnTo>
                    <a:pt x="2766060" y="0"/>
                  </a:lnTo>
                  <a:close/>
                </a:path>
              </a:pathLst>
            </a:custGeom>
            <a:solidFill>
              <a:schemeClr val="accent1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67" name="object 167"/>
            <p:cNvSpPr/>
            <p:nvPr/>
          </p:nvSpPr>
          <p:spPr>
            <a:xfrm>
              <a:off x="6875145" y="2889516"/>
              <a:ext cx="2766060" cy="1273810"/>
            </a:xfrm>
            <a:custGeom>
              <a:avLst/>
              <a:gdLst/>
              <a:ahLst/>
              <a:cxnLst/>
              <a:rect l="l" t="t" r="r" b="b"/>
              <a:pathLst>
                <a:path w="2766059" h="1273810">
                  <a:moveTo>
                    <a:pt x="0" y="0"/>
                  </a:moveTo>
                  <a:lnTo>
                    <a:pt x="2766060" y="0"/>
                  </a:lnTo>
                  <a:lnTo>
                    <a:pt x="2766060" y="1273810"/>
                  </a:lnTo>
                  <a:lnTo>
                    <a:pt x="0" y="127381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68" name="object 168"/>
          <p:cNvSpPr txBox="1"/>
          <p:nvPr/>
        </p:nvSpPr>
        <p:spPr>
          <a:xfrm>
            <a:off x="880022" y="3759309"/>
            <a:ext cx="1055728" cy="56255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marR="4483">
              <a:lnSpc>
                <a:spcPct val="96000"/>
              </a:lnSpc>
              <a:spcBef>
                <a:spcPts val="115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 Leader II  Recreation Program Leader I  Recreation Program Leader I  Recreation Specialist I  Recreation Specialist I  Recreation Specialist I (PT)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2404047" y="3759309"/>
            <a:ext cx="510428" cy="55705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723"/>
              </a:lnSpc>
              <a:spcBef>
                <a:spcPts val="84"/>
              </a:spcBef>
            </a:pPr>
            <a:r>
              <a:rPr sz="618" b="1" spc="-4" dirty="0">
                <a:solidFill>
                  <a:srgbClr val="FF0000"/>
                </a:solidFill>
                <a:latin typeface="Times New Roman"/>
                <a:cs typeface="Times New Roman"/>
              </a:rPr>
              <a:t>VACANT</a:t>
            </a:r>
            <a:endParaRPr sz="618" dirty="0">
              <a:latin typeface="Times New Roman"/>
              <a:cs typeface="Times New Roman"/>
            </a:endParaRPr>
          </a:p>
          <a:p>
            <a:pPr marL="11206" marR="4483">
              <a:lnSpc>
                <a:spcPct val="96100"/>
              </a:lnSpc>
              <a:spcBef>
                <a:spcPts val="13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Keira Wood  Kathy Long  Sharon</a:t>
            </a:r>
            <a:r>
              <a:rPr sz="618" spc="-57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Chronis  Derek Millard  Debbie</a:t>
            </a:r>
            <a:r>
              <a:rPr sz="618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Overby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6273949" y="2576008"/>
            <a:ext cx="2110068" cy="31838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369814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VETERANS COMMUNITY PARK</a:t>
            </a:r>
            <a:endParaRPr sz="794" dirty="0">
              <a:latin typeface="Times New Roman"/>
              <a:cs typeface="Times New Roman"/>
            </a:endParaRPr>
          </a:p>
          <a:p>
            <a:pPr marL="11206">
              <a:spcBef>
                <a:spcPts val="675"/>
              </a:spcBef>
              <a:tabLst>
                <a:tab pos="1522961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Parks</a:t>
            </a:r>
            <a:r>
              <a:rPr sz="618" b="1" spc="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&amp;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	Shannon</a:t>
            </a:r>
            <a:r>
              <a:rPr sz="618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Darrow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171" name="object 171"/>
          <p:cNvGrpSpPr/>
          <p:nvPr/>
        </p:nvGrpSpPr>
        <p:grpSpPr>
          <a:xfrm>
            <a:off x="3452812" y="2545372"/>
            <a:ext cx="5003426" cy="1132354"/>
            <a:chOff x="3760787" y="2884754"/>
            <a:chExt cx="5670550" cy="1283335"/>
          </a:xfrm>
        </p:grpSpPr>
        <p:sp>
          <p:nvSpPr>
            <p:cNvPr id="172" name="object 172"/>
            <p:cNvSpPr/>
            <p:nvPr/>
          </p:nvSpPr>
          <p:spPr>
            <a:xfrm>
              <a:off x="6970864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73" name="object 173"/>
            <p:cNvSpPr/>
            <p:nvPr/>
          </p:nvSpPr>
          <p:spPr>
            <a:xfrm>
              <a:off x="7059327" y="3337468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74" name="object 174"/>
            <p:cNvSpPr/>
            <p:nvPr/>
          </p:nvSpPr>
          <p:spPr>
            <a:xfrm>
              <a:off x="7118797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75" name="object 175"/>
            <p:cNvSpPr/>
            <p:nvPr/>
          </p:nvSpPr>
          <p:spPr>
            <a:xfrm>
              <a:off x="7207268" y="33374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76" name="object 176"/>
            <p:cNvSpPr/>
            <p:nvPr/>
          </p:nvSpPr>
          <p:spPr>
            <a:xfrm>
              <a:off x="7326173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77" name="object 177"/>
            <p:cNvSpPr/>
            <p:nvPr/>
          </p:nvSpPr>
          <p:spPr>
            <a:xfrm>
              <a:off x="7414636" y="33374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78" name="object 178"/>
            <p:cNvSpPr/>
            <p:nvPr/>
          </p:nvSpPr>
          <p:spPr>
            <a:xfrm>
              <a:off x="7533585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79" name="object 179"/>
            <p:cNvSpPr/>
            <p:nvPr/>
          </p:nvSpPr>
          <p:spPr>
            <a:xfrm>
              <a:off x="7622048" y="33374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0" name="object 180"/>
            <p:cNvSpPr/>
            <p:nvPr/>
          </p:nvSpPr>
          <p:spPr>
            <a:xfrm>
              <a:off x="7740988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1" name="object 181"/>
            <p:cNvSpPr/>
            <p:nvPr/>
          </p:nvSpPr>
          <p:spPr>
            <a:xfrm>
              <a:off x="7829451" y="33374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2" name="object 182"/>
            <p:cNvSpPr/>
            <p:nvPr/>
          </p:nvSpPr>
          <p:spPr>
            <a:xfrm>
              <a:off x="7948400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3" name="object 183"/>
            <p:cNvSpPr/>
            <p:nvPr/>
          </p:nvSpPr>
          <p:spPr>
            <a:xfrm>
              <a:off x="8036863" y="33374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4" name="object 184"/>
            <p:cNvSpPr/>
            <p:nvPr/>
          </p:nvSpPr>
          <p:spPr>
            <a:xfrm>
              <a:off x="8155803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5" name="object 185"/>
            <p:cNvSpPr/>
            <p:nvPr/>
          </p:nvSpPr>
          <p:spPr>
            <a:xfrm>
              <a:off x="8244275" y="3337468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6" name="object 186"/>
            <p:cNvSpPr/>
            <p:nvPr/>
          </p:nvSpPr>
          <p:spPr>
            <a:xfrm>
              <a:off x="8303745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7" name="object 187"/>
            <p:cNvSpPr/>
            <p:nvPr/>
          </p:nvSpPr>
          <p:spPr>
            <a:xfrm>
              <a:off x="8392207" y="33374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8" name="object 188"/>
            <p:cNvSpPr/>
            <p:nvPr/>
          </p:nvSpPr>
          <p:spPr>
            <a:xfrm>
              <a:off x="8511147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9" name="object 189"/>
            <p:cNvSpPr/>
            <p:nvPr/>
          </p:nvSpPr>
          <p:spPr>
            <a:xfrm>
              <a:off x="8599619" y="3337468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4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0" name="object 190"/>
            <p:cNvSpPr/>
            <p:nvPr/>
          </p:nvSpPr>
          <p:spPr>
            <a:xfrm>
              <a:off x="8747517" y="33374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1" name="object 191"/>
            <p:cNvSpPr/>
            <p:nvPr/>
          </p:nvSpPr>
          <p:spPr>
            <a:xfrm>
              <a:off x="8866457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2" name="object 192"/>
            <p:cNvSpPr/>
            <p:nvPr/>
          </p:nvSpPr>
          <p:spPr>
            <a:xfrm>
              <a:off x="8954928" y="33374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3" name="object 193"/>
            <p:cNvSpPr/>
            <p:nvPr/>
          </p:nvSpPr>
          <p:spPr>
            <a:xfrm>
              <a:off x="9073833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4" name="object 194"/>
            <p:cNvSpPr/>
            <p:nvPr/>
          </p:nvSpPr>
          <p:spPr>
            <a:xfrm>
              <a:off x="9162296" y="33374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5" name="object 195"/>
            <p:cNvSpPr/>
            <p:nvPr/>
          </p:nvSpPr>
          <p:spPr>
            <a:xfrm>
              <a:off x="9281245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6" name="object 196"/>
            <p:cNvSpPr/>
            <p:nvPr/>
          </p:nvSpPr>
          <p:spPr>
            <a:xfrm>
              <a:off x="9369708" y="3337468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7" name="object 197"/>
            <p:cNvSpPr/>
            <p:nvPr/>
          </p:nvSpPr>
          <p:spPr>
            <a:xfrm>
              <a:off x="3765550" y="2889516"/>
              <a:ext cx="2979420" cy="1273810"/>
            </a:xfrm>
            <a:custGeom>
              <a:avLst/>
              <a:gdLst/>
              <a:ahLst/>
              <a:cxnLst/>
              <a:rect l="l" t="t" r="r" b="b"/>
              <a:pathLst>
                <a:path w="2979420" h="1273810">
                  <a:moveTo>
                    <a:pt x="2979420" y="0"/>
                  </a:moveTo>
                  <a:lnTo>
                    <a:pt x="0" y="0"/>
                  </a:lnTo>
                  <a:lnTo>
                    <a:pt x="0" y="1273810"/>
                  </a:lnTo>
                  <a:lnTo>
                    <a:pt x="2979420" y="1273810"/>
                  </a:lnTo>
                  <a:lnTo>
                    <a:pt x="2979420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8" name="object 198"/>
            <p:cNvSpPr/>
            <p:nvPr/>
          </p:nvSpPr>
          <p:spPr>
            <a:xfrm>
              <a:off x="3765550" y="2889516"/>
              <a:ext cx="2979420" cy="1273810"/>
            </a:xfrm>
            <a:custGeom>
              <a:avLst/>
              <a:gdLst/>
              <a:ahLst/>
              <a:cxnLst/>
              <a:rect l="l" t="t" r="r" b="b"/>
              <a:pathLst>
                <a:path w="2979420" h="1273810">
                  <a:moveTo>
                    <a:pt x="0" y="0"/>
                  </a:moveTo>
                  <a:lnTo>
                    <a:pt x="2979420" y="0"/>
                  </a:lnTo>
                  <a:lnTo>
                    <a:pt x="2979420" y="1273810"/>
                  </a:lnTo>
                  <a:lnTo>
                    <a:pt x="0" y="127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99" name="object 199"/>
          <p:cNvSpPr txBox="1"/>
          <p:nvPr/>
        </p:nvSpPr>
        <p:spPr>
          <a:xfrm>
            <a:off x="6273637" y="3053338"/>
            <a:ext cx="1054156" cy="56255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marR="4483">
              <a:lnSpc>
                <a:spcPct val="96000"/>
              </a:lnSpc>
              <a:spcBef>
                <a:spcPts val="115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 Leader I  Recreation Program Leader I  Recreation Specialist I  Recreation Specialist I  Recreation Specialist I  Recreation Specialist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7759698" y="3053338"/>
            <a:ext cx="637615" cy="56255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marR="4483">
              <a:lnSpc>
                <a:spcPct val="96000"/>
              </a:lnSpc>
              <a:spcBef>
                <a:spcPts val="115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Barbara Johnson  Christy Hendry  Anthony</a:t>
            </a:r>
            <a:r>
              <a:rPr sz="618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Colangelo  Joseph Famulare  Cassidy Beckwith  Vivian Ortega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3530749" y="2576008"/>
            <a:ext cx="2053478" cy="31838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439854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VINEYARDS COMMUNITY</a:t>
            </a:r>
            <a:r>
              <a:rPr sz="794" b="1" spc="-31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PARK</a:t>
            </a:r>
            <a:endParaRPr sz="794" dirty="0">
              <a:latin typeface="Times New Roman"/>
              <a:cs typeface="Times New Roman"/>
            </a:endParaRPr>
          </a:p>
          <a:p>
            <a:pPr marL="11206">
              <a:spcBef>
                <a:spcPts val="675"/>
              </a:spcBef>
              <a:tabLst>
                <a:tab pos="1522400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Parks</a:t>
            </a:r>
            <a:r>
              <a:rPr sz="618" b="1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&amp;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Laurie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 Johnson</a:t>
            </a:r>
            <a:endParaRPr sz="618" b="1" dirty="0">
              <a:latin typeface="Times New Roman"/>
              <a:cs typeface="Times New Roman"/>
            </a:endParaRPr>
          </a:p>
        </p:txBody>
      </p:sp>
      <p:grpSp>
        <p:nvGrpSpPr>
          <p:cNvPr id="202" name="object 202"/>
          <p:cNvGrpSpPr/>
          <p:nvPr/>
        </p:nvGrpSpPr>
        <p:grpSpPr>
          <a:xfrm>
            <a:off x="802621" y="2358518"/>
            <a:ext cx="6632762" cy="4262157"/>
            <a:chOff x="757237" y="2672986"/>
            <a:chExt cx="7517130" cy="4830445"/>
          </a:xfrm>
        </p:grpSpPr>
        <p:sp>
          <p:nvSpPr>
            <p:cNvPr id="203" name="object 203"/>
            <p:cNvSpPr/>
            <p:nvPr/>
          </p:nvSpPr>
          <p:spPr>
            <a:xfrm>
              <a:off x="3861904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04" name="object 204"/>
            <p:cNvSpPr/>
            <p:nvPr/>
          </p:nvSpPr>
          <p:spPr>
            <a:xfrm>
              <a:off x="3950367" y="3337468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05" name="object 205"/>
            <p:cNvSpPr/>
            <p:nvPr/>
          </p:nvSpPr>
          <p:spPr>
            <a:xfrm>
              <a:off x="4009837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06" name="object 206"/>
            <p:cNvSpPr/>
            <p:nvPr/>
          </p:nvSpPr>
          <p:spPr>
            <a:xfrm>
              <a:off x="4098308" y="33374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07" name="object 207"/>
            <p:cNvSpPr/>
            <p:nvPr/>
          </p:nvSpPr>
          <p:spPr>
            <a:xfrm>
              <a:off x="4217213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08" name="object 208"/>
            <p:cNvSpPr/>
            <p:nvPr/>
          </p:nvSpPr>
          <p:spPr>
            <a:xfrm>
              <a:off x="4305676" y="3337468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20">
                  <a:moveTo>
                    <a:pt x="0" y="0"/>
                  </a:moveTo>
                  <a:lnTo>
                    <a:pt x="57985" y="0"/>
                  </a:lnTo>
                </a:path>
                <a:path w="325120">
                  <a:moveTo>
                    <a:pt x="59470" y="0"/>
                  </a:moveTo>
                  <a:lnTo>
                    <a:pt x="117455" y="0"/>
                  </a:lnTo>
                </a:path>
                <a:path w="325120">
                  <a:moveTo>
                    <a:pt x="118949" y="0"/>
                  </a:moveTo>
                  <a:lnTo>
                    <a:pt x="265361" y="0"/>
                  </a:lnTo>
                </a:path>
                <a:path w="325120">
                  <a:moveTo>
                    <a:pt x="266846" y="0"/>
                  </a:moveTo>
                  <a:lnTo>
                    <a:pt x="32483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09" name="object 209"/>
            <p:cNvSpPr/>
            <p:nvPr/>
          </p:nvSpPr>
          <p:spPr>
            <a:xfrm>
              <a:off x="4631993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0" name="object 210"/>
            <p:cNvSpPr/>
            <p:nvPr/>
          </p:nvSpPr>
          <p:spPr>
            <a:xfrm>
              <a:off x="4720456" y="33374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1" name="object 211"/>
            <p:cNvSpPr/>
            <p:nvPr/>
          </p:nvSpPr>
          <p:spPr>
            <a:xfrm>
              <a:off x="4839404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2" name="object 212"/>
            <p:cNvSpPr/>
            <p:nvPr/>
          </p:nvSpPr>
          <p:spPr>
            <a:xfrm>
              <a:off x="4927867" y="33374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3" name="object 213"/>
            <p:cNvSpPr/>
            <p:nvPr/>
          </p:nvSpPr>
          <p:spPr>
            <a:xfrm>
              <a:off x="5046808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4" name="object 214"/>
            <p:cNvSpPr/>
            <p:nvPr/>
          </p:nvSpPr>
          <p:spPr>
            <a:xfrm>
              <a:off x="5135279" y="3337468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5" name="object 215"/>
            <p:cNvSpPr/>
            <p:nvPr/>
          </p:nvSpPr>
          <p:spPr>
            <a:xfrm>
              <a:off x="5194749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6" name="object 216"/>
            <p:cNvSpPr/>
            <p:nvPr/>
          </p:nvSpPr>
          <p:spPr>
            <a:xfrm>
              <a:off x="5283212" y="33374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7" name="object 217"/>
            <p:cNvSpPr/>
            <p:nvPr/>
          </p:nvSpPr>
          <p:spPr>
            <a:xfrm>
              <a:off x="5402152" y="3337468"/>
              <a:ext cx="234950" cy="0"/>
            </a:xfrm>
            <a:custGeom>
              <a:avLst/>
              <a:gdLst/>
              <a:ahLst/>
              <a:cxnLst/>
              <a:rect l="l" t="t" r="r" b="b"/>
              <a:pathLst>
                <a:path w="234950">
                  <a:moveTo>
                    <a:pt x="0" y="0"/>
                  </a:moveTo>
                  <a:lnTo>
                    <a:pt x="86977" y="0"/>
                  </a:lnTo>
                </a:path>
                <a:path w="234950">
                  <a:moveTo>
                    <a:pt x="88471" y="0"/>
                  </a:moveTo>
                  <a:lnTo>
                    <a:pt x="23488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638521" y="3337468"/>
              <a:ext cx="116839" cy="0"/>
            </a:xfrm>
            <a:custGeom>
              <a:avLst/>
              <a:gdLst/>
              <a:ahLst/>
              <a:cxnLst/>
              <a:rect l="l" t="t" r="r" b="b"/>
              <a:pathLst>
                <a:path w="116839">
                  <a:moveTo>
                    <a:pt x="0" y="0"/>
                  </a:moveTo>
                  <a:lnTo>
                    <a:pt x="116297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9" name="object 219"/>
            <p:cNvSpPr/>
            <p:nvPr/>
          </p:nvSpPr>
          <p:spPr>
            <a:xfrm>
              <a:off x="5756304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0" name="object 220"/>
            <p:cNvSpPr/>
            <p:nvPr/>
          </p:nvSpPr>
          <p:spPr>
            <a:xfrm>
              <a:off x="5844766" y="33374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1" name="object 221"/>
            <p:cNvSpPr/>
            <p:nvPr/>
          </p:nvSpPr>
          <p:spPr>
            <a:xfrm>
              <a:off x="5963715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2" name="object 222"/>
            <p:cNvSpPr/>
            <p:nvPr/>
          </p:nvSpPr>
          <p:spPr>
            <a:xfrm>
              <a:off x="6052178" y="33374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3" name="object 223"/>
            <p:cNvSpPr/>
            <p:nvPr/>
          </p:nvSpPr>
          <p:spPr>
            <a:xfrm>
              <a:off x="6171119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4" name="object 224"/>
            <p:cNvSpPr/>
            <p:nvPr/>
          </p:nvSpPr>
          <p:spPr>
            <a:xfrm>
              <a:off x="6259590" y="333746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5" name="object 225"/>
            <p:cNvSpPr/>
            <p:nvPr/>
          </p:nvSpPr>
          <p:spPr>
            <a:xfrm>
              <a:off x="6378530" y="333746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6" name="object 226"/>
            <p:cNvSpPr/>
            <p:nvPr/>
          </p:nvSpPr>
          <p:spPr>
            <a:xfrm>
              <a:off x="6466993" y="3337468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7" name="object 227"/>
            <p:cNvSpPr/>
            <p:nvPr/>
          </p:nvSpPr>
          <p:spPr>
            <a:xfrm>
              <a:off x="6526463" y="3337468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8" name="object 228"/>
            <p:cNvSpPr/>
            <p:nvPr/>
          </p:nvSpPr>
          <p:spPr>
            <a:xfrm>
              <a:off x="8270875" y="2676161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336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9" name="object 229"/>
            <p:cNvSpPr/>
            <p:nvPr/>
          </p:nvSpPr>
          <p:spPr>
            <a:xfrm>
              <a:off x="3533138" y="5866401"/>
              <a:ext cx="173355" cy="0"/>
            </a:xfrm>
            <a:custGeom>
              <a:avLst/>
              <a:gdLst/>
              <a:ahLst/>
              <a:cxnLst/>
              <a:rect l="l" t="t" r="r" b="b"/>
              <a:pathLst>
                <a:path w="173354">
                  <a:moveTo>
                    <a:pt x="173354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30" name="object 230"/>
            <p:cNvSpPr/>
            <p:nvPr/>
          </p:nvSpPr>
          <p:spPr>
            <a:xfrm>
              <a:off x="762000" y="6893191"/>
              <a:ext cx="2770505" cy="605155"/>
            </a:xfrm>
            <a:custGeom>
              <a:avLst/>
              <a:gdLst/>
              <a:ahLst/>
              <a:cxnLst/>
              <a:rect l="l" t="t" r="r" b="b"/>
              <a:pathLst>
                <a:path w="2770504" h="605154">
                  <a:moveTo>
                    <a:pt x="2770504" y="0"/>
                  </a:moveTo>
                  <a:lnTo>
                    <a:pt x="0" y="0"/>
                  </a:lnTo>
                  <a:lnTo>
                    <a:pt x="0" y="605155"/>
                  </a:lnTo>
                  <a:lnTo>
                    <a:pt x="2770504" y="605155"/>
                  </a:lnTo>
                  <a:lnTo>
                    <a:pt x="2770504" y="0"/>
                  </a:lnTo>
                  <a:close/>
                </a:path>
              </a:pathLst>
            </a:custGeom>
            <a:solidFill>
              <a:schemeClr val="accent1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31" name="object 231"/>
            <p:cNvSpPr/>
            <p:nvPr/>
          </p:nvSpPr>
          <p:spPr>
            <a:xfrm>
              <a:off x="762000" y="6893191"/>
              <a:ext cx="2770505" cy="605155"/>
            </a:xfrm>
            <a:custGeom>
              <a:avLst/>
              <a:gdLst/>
              <a:ahLst/>
              <a:cxnLst/>
              <a:rect l="l" t="t" r="r" b="b"/>
              <a:pathLst>
                <a:path w="2770504" h="605154">
                  <a:moveTo>
                    <a:pt x="0" y="0"/>
                  </a:moveTo>
                  <a:lnTo>
                    <a:pt x="2770504" y="0"/>
                  </a:lnTo>
                  <a:lnTo>
                    <a:pt x="2770504" y="605155"/>
                  </a:lnTo>
                  <a:lnTo>
                    <a:pt x="0" y="60515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232" name="object 232"/>
          <p:cNvSpPr txBox="1"/>
          <p:nvPr/>
        </p:nvSpPr>
        <p:spPr>
          <a:xfrm>
            <a:off x="3530827" y="3053339"/>
            <a:ext cx="1055416" cy="470679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marL="11206" marR="4483">
              <a:lnSpc>
                <a:spcPct val="96100"/>
              </a:lnSpc>
              <a:spcBef>
                <a:spcPts val="110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 Leader II  Customer Service Specialist II  Recreation Program Leader I  Recreation Program Leader I  Recreation Specialist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5031116" y="3053338"/>
            <a:ext cx="992281" cy="469140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marL="11206" marR="398389">
              <a:lnSpc>
                <a:spcPct val="96200"/>
              </a:lnSpc>
              <a:spcBef>
                <a:spcPts val="110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Desiree Sawyer  Dorothy</a:t>
            </a:r>
            <a:r>
              <a:rPr sz="618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Overcash  Gisele Tadros  Vilmelena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Dye</a:t>
            </a:r>
            <a:endParaRPr sz="618" dirty="0">
              <a:latin typeface="Times New Roman"/>
              <a:cs typeface="Times New Roman"/>
            </a:endParaRPr>
          </a:p>
          <a:p>
            <a:pPr marL="11206">
              <a:lnSpc>
                <a:spcPts val="710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Renee Cools-Lartigue</a:t>
            </a:r>
            <a:r>
              <a:rPr sz="618" spc="-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Darroux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1656343" y="6108550"/>
            <a:ext cx="763681" cy="13352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EXHIBIT</a:t>
            </a:r>
            <a:r>
              <a:rPr sz="794" b="1" spc="-53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HALL</a:t>
            </a:r>
            <a:endParaRPr sz="794" dirty="0">
              <a:latin typeface="Times New Roman"/>
              <a:cs typeface="Times New Roman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880350" y="6331742"/>
            <a:ext cx="1085722" cy="198381"/>
          </a:xfrm>
          <a:prstGeom prst="rect">
            <a:avLst/>
          </a:prstGeom>
        </p:spPr>
        <p:txBody>
          <a:bodyPr vert="horz" wrap="square" lIns="0" tIns="6724" rIns="0" bIns="0" rtlCol="0">
            <a:spAutoFit/>
          </a:bodyPr>
          <a:lstStyle/>
          <a:p>
            <a:pPr marL="11206" marR="4483">
              <a:lnSpc>
                <a:spcPct val="104299"/>
              </a:lnSpc>
              <a:spcBef>
                <a:spcPts val="53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Customer Service Specialist II  Customer Service Specialist</a:t>
            </a:r>
            <a:r>
              <a:rPr sz="618" b="1" spc="-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2406595" y="6331742"/>
            <a:ext cx="652307" cy="198381"/>
          </a:xfrm>
          <a:prstGeom prst="rect">
            <a:avLst/>
          </a:prstGeom>
        </p:spPr>
        <p:txBody>
          <a:bodyPr vert="horz" wrap="square" lIns="0" tIns="6724" rIns="0" bIns="0" rtlCol="0">
            <a:spAutoFit/>
          </a:bodyPr>
          <a:lstStyle/>
          <a:p>
            <a:pPr marL="11206" marR="4483" indent="-560">
              <a:lnSpc>
                <a:spcPct val="104299"/>
              </a:lnSpc>
              <a:spcBef>
                <a:spcPts val="53"/>
              </a:spcBef>
            </a:pPr>
            <a:r>
              <a:rPr lang="en-US"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Bianca Fernandez S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hannon</a:t>
            </a:r>
            <a:r>
              <a:rPr sz="618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Kane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237" name="object 237"/>
          <p:cNvGrpSpPr/>
          <p:nvPr/>
        </p:nvGrpSpPr>
        <p:grpSpPr>
          <a:xfrm>
            <a:off x="3246342" y="1253624"/>
            <a:ext cx="2206438" cy="5200650"/>
            <a:chOff x="3526788" y="1420774"/>
            <a:chExt cx="2500630" cy="5894070"/>
          </a:xfrm>
        </p:grpSpPr>
        <p:sp>
          <p:nvSpPr>
            <p:cNvPr id="238" name="object 238"/>
            <p:cNvSpPr/>
            <p:nvPr/>
          </p:nvSpPr>
          <p:spPr>
            <a:xfrm>
              <a:off x="3529963" y="7311661"/>
              <a:ext cx="169545" cy="0"/>
            </a:xfrm>
            <a:custGeom>
              <a:avLst/>
              <a:gdLst/>
              <a:ahLst/>
              <a:cxnLst/>
              <a:rect l="l" t="t" r="r" b="b"/>
              <a:pathLst>
                <a:path w="169545">
                  <a:moveTo>
                    <a:pt x="16954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39" name="object 239"/>
            <p:cNvSpPr/>
            <p:nvPr/>
          </p:nvSpPr>
          <p:spPr>
            <a:xfrm>
              <a:off x="4262754" y="1427124"/>
              <a:ext cx="1758314" cy="448945"/>
            </a:xfrm>
            <a:custGeom>
              <a:avLst/>
              <a:gdLst/>
              <a:ahLst/>
              <a:cxnLst/>
              <a:rect l="l" t="t" r="r" b="b"/>
              <a:pathLst>
                <a:path w="1758314" h="448944">
                  <a:moveTo>
                    <a:pt x="1758314" y="0"/>
                  </a:moveTo>
                  <a:lnTo>
                    <a:pt x="0" y="0"/>
                  </a:lnTo>
                  <a:lnTo>
                    <a:pt x="0" y="448945"/>
                  </a:lnTo>
                  <a:lnTo>
                    <a:pt x="1758314" y="448945"/>
                  </a:lnTo>
                  <a:lnTo>
                    <a:pt x="1758314" y="0"/>
                  </a:lnTo>
                  <a:close/>
                </a:path>
              </a:pathLst>
            </a:custGeom>
            <a:solidFill>
              <a:schemeClr val="accent1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40" name="object 240"/>
            <p:cNvSpPr/>
            <p:nvPr/>
          </p:nvSpPr>
          <p:spPr>
            <a:xfrm>
              <a:off x="4262754" y="1427124"/>
              <a:ext cx="1758314" cy="448945"/>
            </a:xfrm>
            <a:custGeom>
              <a:avLst/>
              <a:gdLst/>
              <a:ahLst/>
              <a:cxnLst/>
              <a:rect l="l" t="t" r="r" b="b"/>
              <a:pathLst>
                <a:path w="1758314" h="448944">
                  <a:moveTo>
                    <a:pt x="0" y="0"/>
                  </a:moveTo>
                  <a:lnTo>
                    <a:pt x="1758314" y="0"/>
                  </a:lnTo>
                  <a:lnTo>
                    <a:pt x="1758314" y="448945"/>
                  </a:lnTo>
                  <a:lnTo>
                    <a:pt x="0" y="448945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241" name="object 241"/>
          <p:cNvSpPr txBox="1"/>
          <p:nvPr/>
        </p:nvSpPr>
        <p:spPr>
          <a:xfrm>
            <a:off x="4014843" y="1286436"/>
            <a:ext cx="1310528" cy="276282"/>
          </a:xfrm>
          <a:prstGeom prst="rect">
            <a:avLst/>
          </a:prstGeom>
        </p:spPr>
        <p:txBody>
          <a:bodyPr vert="horz" wrap="square" lIns="0" tIns="19610" rIns="0" bIns="0" rtlCol="0">
            <a:spAutoFit/>
          </a:bodyPr>
          <a:lstStyle/>
          <a:p>
            <a:pPr marL="246543" marR="4483" indent="-235336">
              <a:lnSpc>
                <a:spcPts val="1015"/>
              </a:lnSpc>
              <a:spcBef>
                <a:spcPts val="154"/>
              </a:spcBef>
            </a:pPr>
            <a:r>
              <a:rPr sz="882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Assistant Division Director  </a:t>
            </a:r>
            <a:r>
              <a:rPr sz="882" b="1" dirty="0">
                <a:solidFill>
                  <a:srgbClr val="FFFFFF"/>
                </a:solidFill>
                <a:latin typeface="Times New Roman"/>
                <a:cs typeface="Times New Roman"/>
              </a:rPr>
              <a:t>James</a:t>
            </a:r>
            <a:r>
              <a:rPr sz="882" b="1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882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Hanrahan</a:t>
            </a:r>
            <a:endParaRPr sz="882">
              <a:latin typeface="Times New Roman"/>
              <a:cs typeface="Times New Roman"/>
            </a:endParaRPr>
          </a:p>
        </p:txBody>
      </p:sp>
      <p:sp>
        <p:nvSpPr>
          <p:cNvPr id="242" name="object 242"/>
          <p:cNvSpPr/>
          <p:nvPr/>
        </p:nvSpPr>
        <p:spPr>
          <a:xfrm>
            <a:off x="5703232" y="863414"/>
            <a:ext cx="254374" cy="560"/>
          </a:xfrm>
          <a:custGeom>
            <a:avLst/>
            <a:gdLst/>
            <a:ahLst/>
            <a:cxnLst/>
            <a:rect l="l" t="t" r="r" b="b"/>
            <a:pathLst>
              <a:path w="288290" h="634">
                <a:moveTo>
                  <a:pt x="0" y="0"/>
                </a:moveTo>
                <a:lnTo>
                  <a:pt x="288290" y="635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pic>
        <p:nvPicPr>
          <p:cNvPr id="243" name="Content Placeholder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563F172-EFBC-0874-4B0D-EF75930062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5" y="9581"/>
            <a:ext cx="2286000" cy="85069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109161" y="2711218"/>
            <a:ext cx="2437279" cy="1278591"/>
            <a:chOff x="6810057" y="3072714"/>
            <a:chExt cx="2762250" cy="1449070"/>
          </a:xfrm>
          <a:solidFill>
            <a:schemeClr val="accent1"/>
          </a:solidFill>
        </p:grpSpPr>
        <p:sp>
          <p:nvSpPr>
            <p:cNvPr id="3" name="object 3"/>
            <p:cNvSpPr/>
            <p:nvPr/>
          </p:nvSpPr>
          <p:spPr>
            <a:xfrm>
              <a:off x="6814819" y="3077476"/>
              <a:ext cx="2752725" cy="1439545"/>
            </a:xfrm>
            <a:custGeom>
              <a:avLst/>
              <a:gdLst/>
              <a:ahLst/>
              <a:cxnLst/>
              <a:rect l="l" t="t" r="r" b="b"/>
              <a:pathLst>
                <a:path w="2752725" h="1439545">
                  <a:moveTo>
                    <a:pt x="2752725" y="0"/>
                  </a:moveTo>
                  <a:lnTo>
                    <a:pt x="0" y="0"/>
                  </a:lnTo>
                  <a:lnTo>
                    <a:pt x="0" y="1439545"/>
                  </a:lnTo>
                  <a:lnTo>
                    <a:pt x="2752725" y="1439545"/>
                  </a:lnTo>
                  <a:lnTo>
                    <a:pt x="275272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" name="object 4"/>
            <p:cNvSpPr/>
            <p:nvPr/>
          </p:nvSpPr>
          <p:spPr>
            <a:xfrm>
              <a:off x="6814819" y="3077476"/>
              <a:ext cx="2752725" cy="1439545"/>
            </a:xfrm>
            <a:custGeom>
              <a:avLst/>
              <a:gdLst/>
              <a:ahLst/>
              <a:cxnLst/>
              <a:rect l="l" t="t" r="r" b="b"/>
              <a:pathLst>
                <a:path w="2752725" h="1439545">
                  <a:moveTo>
                    <a:pt x="0" y="0"/>
                  </a:moveTo>
                  <a:lnTo>
                    <a:pt x="2752725" y="0"/>
                  </a:lnTo>
                  <a:lnTo>
                    <a:pt x="2752725" y="1439545"/>
                  </a:lnTo>
                  <a:lnTo>
                    <a:pt x="0" y="143954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221506" y="2741407"/>
            <a:ext cx="2068606" cy="31838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295851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EAST NAPLES COMMUNITY</a:t>
            </a:r>
            <a:r>
              <a:rPr sz="794" b="1" spc="-13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PARK</a:t>
            </a:r>
            <a:endParaRPr sz="794" dirty="0">
              <a:latin typeface="Times New Roman"/>
              <a:cs typeface="Times New Roman"/>
            </a:endParaRPr>
          </a:p>
          <a:p>
            <a:pPr marL="11206">
              <a:spcBef>
                <a:spcPts val="671"/>
              </a:spcBef>
              <a:tabLst>
                <a:tab pos="1503909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Parks</a:t>
            </a:r>
            <a:r>
              <a:rPr sz="618" b="1" spc="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&amp;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	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Kathy</a:t>
            </a:r>
            <a:r>
              <a:rPr sz="618" b="1" spc="-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Topoleski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60304" y="2712619"/>
            <a:ext cx="7740658" cy="1835524"/>
            <a:chOff x="595945" y="3074301"/>
            <a:chExt cx="8772746" cy="2080260"/>
          </a:xfrm>
        </p:grpSpPr>
        <p:sp>
          <p:nvSpPr>
            <p:cNvPr id="7" name="object 7"/>
            <p:cNvSpPr/>
            <p:nvPr/>
          </p:nvSpPr>
          <p:spPr>
            <a:xfrm>
              <a:off x="6911428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" name="object 8"/>
            <p:cNvSpPr/>
            <p:nvPr/>
          </p:nvSpPr>
          <p:spPr>
            <a:xfrm>
              <a:off x="6999891" y="352492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" name="object 9"/>
            <p:cNvSpPr/>
            <p:nvPr/>
          </p:nvSpPr>
          <p:spPr>
            <a:xfrm>
              <a:off x="7059361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" name="object 10"/>
            <p:cNvSpPr/>
            <p:nvPr/>
          </p:nvSpPr>
          <p:spPr>
            <a:xfrm>
              <a:off x="7147832" y="35249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" name="object 11"/>
            <p:cNvSpPr/>
            <p:nvPr/>
          </p:nvSpPr>
          <p:spPr>
            <a:xfrm>
              <a:off x="7266737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" name="object 12"/>
            <p:cNvSpPr/>
            <p:nvPr/>
          </p:nvSpPr>
          <p:spPr>
            <a:xfrm>
              <a:off x="7355200" y="35249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3" name="object 13"/>
            <p:cNvSpPr/>
            <p:nvPr/>
          </p:nvSpPr>
          <p:spPr>
            <a:xfrm>
              <a:off x="7474149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" name="object 14"/>
            <p:cNvSpPr/>
            <p:nvPr/>
          </p:nvSpPr>
          <p:spPr>
            <a:xfrm>
              <a:off x="7562612" y="35249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" name="object 15"/>
            <p:cNvSpPr/>
            <p:nvPr/>
          </p:nvSpPr>
          <p:spPr>
            <a:xfrm>
              <a:off x="7681552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6" name="object 16"/>
            <p:cNvSpPr/>
            <p:nvPr/>
          </p:nvSpPr>
          <p:spPr>
            <a:xfrm>
              <a:off x="7770015" y="35249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7" name="object 17"/>
            <p:cNvSpPr/>
            <p:nvPr/>
          </p:nvSpPr>
          <p:spPr>
            <a:xfrm>
              <a:off x="7888964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" name="object 18"/>
            <p:cNvSpPr/>
            <p:nvPr/>
          </p:nvSpPr>
          <p:spPr>
            <a:xfrm>
              <a:off x="7977426" y="35249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" name="object 19"/>
            <p:cNvSpPr/>
            <p:nvPr/>
          </p:nvSpPr>
          <p:spPr>
            <a:xfrm>
              <a:off x="8096367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0" name="object 20"/>
            <p:cNvSpPr/>
            <p:nvPr/>
          </p:nvSpPr>
          <p:spPr>
            <a:xfrm>
              <a:off x="8184839" y="352492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" name="object 21"/>
            <p:cNvSpPr/>
            <p:nvPr/>
          </p:nvSpPr>
          <p:spPr>
            <a:xfrm>
              <a:off x="8244309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" name="object 22"/>
            <p:cNvSpPr/>
            <p:nvPr/>
          </p:nvSpPr>
          <p:spPr>
            <a:xfrm>
              <a:off x="8332771" y="35249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3" name="object 23"/>
            <p:cNvSpPr/>
            <p:nvPr/>
          </p:nvSpPr>
          <p:spPr>
            <a:xfrm>
              <a:off x="8451711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4" name="object 24"/>
            <p:cNvSpPr/>
            <p:nvPr/>
          </p:nvSpPr>
          <p:spPr>
            <a:xfrm>
              <a:off x="8540183" y="3524920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4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5" name="object 25"/>
            <p:cNvSpPr/>
            <p:nvPr/>
          </p:nvSpPr>
          <p:spPr>
            <a:xfrm>
              <a:off x="8688081" y="35249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6" name="object 26"/>
            <p:cNvSpPr/>
            <p:nvPr/>
          </p:nvSpPr>
          <p:spPr>
            <a:xfrm>
              <a:off x="8807021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7" name="object 27"/>
            <p:cNvSpPr/>
            <p:nvPr/>
          </p:nvSpPr>
          <p:spPr>
            <a:xfrm>
              <a:off x="8895493" y="35249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8" name="object 28"/>
            <p:cNvSpPr/>
            <p:nvPr/>
          </p:nvSpPr>
          <p:spPr>
            <a:xfrm>
              <a:off x="9014397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9" name="object 29"/>
            <p:cNvSpPr/>
            <p:nvPr/>
          </p:nvSpPr>
          <p:spPr>
            <a:xfrm>
              <a:off x="9102860" y="35249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0" name="object 30"/>
            <p:cNvSpPr/>
            <p:nvPr/>
          </p:nvSpPr>
          <p:spPr>
            <a:xfrm>
              <a:off x="9221809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1" name="object 31"/>
            <p:cNvSpPr/>
            <p:nvPr/>
          </p:nvSpPr>
          <p:spPr>
            <a:xfrm>
              <a:off x="9310272" y="352492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2" name="object 32"/>
            <p:cNvSpPr/>
            <p:nvPr/>
          </p:nvSpPr>
          <p:spPr>
            <a:xfrm>
              <a:off x="615315" y="3074301"/>
              <a:ext cx="2849880" cy="2080260"/>
            </a:xfrm>
            <a:custGeom>
              <a:avLst/>
              <a:gdLst/>
              <a:ahLst/>
              <a:cxnLst/>
              <a:rect l="l" t="t" r="r" b="b"/>
              <a:pathLst>
                <a:path w="2849879" h="2080260">
                  <a:moveTo>
                    <a:pt x="2849880" y="0"/>
                  </a:moveTo>
                  <a:lnTo>
                    <a:pt x="0" y="0"/>
                  </a:lnTo>
                  <a:lnTo>
                    <a:pt x="0" y="2080260"/>
                  </a:lnTo>
                  <a:lnTo>
                    <a:pt x="2849880" y="2080260"/>
                  </a:lnTo>
                  <a:lnTo>
                    <a:pt x="2849880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3" name="object 33"/>
            <p:cNvSpPr/>
            <p:nvPr/>
          </p:nvSpPr>
          <p:spPr>
            <a:xfrm>
              <a:off x="595945" y="3074301"/>
              <a:ext cx="2849880" cy="2080260"/>
            </a:xfrm>
            <a:custGeom>
              <a:avLst/>
              <a:gdLst/>
              <a:ahLst/>
              <a:cxnLst/>
              <a:rect l="l" t="t" r="r" b="b"/>
              <a:pathLst>
                <a:path w="2849879" h="2080260">
                  <a:moveTo>
                    <a:pt x="0" y="0"/>
                  </a:moveTo>
                  <a:lnTo>
                    <a:pt x="2849880" y="0"/>
                  </a:lnTo>
                  <a:lnTo>
                    <a:pt x="2849880" y="2080260"/>
                  </a:lnTo>
                  <a:lnTo>
                    <a:pt x="0" y="20802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6221506" y="3215300"/>
            <a:ext cx="1133578" cy="645916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Customer Service Specialist II  Recreation Program Leader I  Recreation Program Leader I  Recreation Specialist I  Recreation Specialist I  Recreation Specialist I (PT)  Recreation Specialist I (PT)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707428" y="3220063"/>
            <a:ext cx="594472" cy="645916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Denise Tricker  Angela Ognibene  Nayeli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Gomez 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Roy Brown </a:t>
            </a:r>
            <a:r>
              <a:rPr lang="en-US" sz="618" b="1" spc="-4" dirty="0">
                <a:solidFill>
                  <a:srgbClr val="FF0000"/>
                </a:solidFill>
                <a:latin typeface="Times New Roman"/>
                <a:cs typeface="Times New Roman"/>
              </a:rPr>
              <a:t>VACANT </a:t>
            </a:r>
            <a:r>
              <a:rPr sz="618" b="1" spc="-4" dirty="0">
                <a:solidFill>
                  <a:srgbClr val="FF0000"/>
                </a:solidFill>
                <a:latin typeface="Times New Roman"/>
                <a:cs typeface="Times New Roman"/>
              </a:rPr>
              <a:t>VACANT  VACANT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51243" y="2738717"/>
            <a:ext cx="2334746" cy="31838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42024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EAGLE LAKES COMMUNITY</a:t>
            </a:r>
            <a:r>
              <a:rPr sz="794" b="1" spc="-13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PARK/AQUATICS</a:t>
            </a:r>
            <a:endParaRPr sz="794">
              <a:latin typeface="Times New Roman"/>
              <a:cs typeface="Times New Roman"/>
            </a:endParaRPr>
          </a:p>
          <a:p>
            <a:pPr marL="11206">
              <a:spcBef>
                <a:spcPts val="675"/>
              </a:spcBef>
              <a:tabLst>
                <a:tab pos="1582354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Parks</a:t>
            </a:r>
            <a:r>
              <a:rPr sz="618" b="1" spc="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&amp;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	Britt Hirst</a:t>
            </a:r>
            <a:endParaRPr sz="618">
              <a:latin typeface="Times New Roman"/>
              <a:cs typeface="Times New Roman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759445" y="1100137"/>
            <a:ext cx="4574801" cy="2010896"/>
            <a:chOff x="708303" y="1246822"/>
            <a:chExt cx="5184775" cy="2279015"/>
          </a:xfrm>
        </p:grpSpPr>
        <p:sp>
          <p:nvSpPr>
            <p:cNvPr id="38" name="object 38"/>
            <p:cNvSpPr/>
            <p:nvPr/>
          </p:nvSpPr>
          <p:spPr>
            <a:xfrm>
              <a:off x="711796" y="352187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9" name="object 39"/>
            <p:cNvSpPr/>
            <p:nvPr/>
          </p:nvSpPr>
          <p:spPr>
            <a:xfrm>
              <a:off x="800259" y="3521872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0" name="object 40"/>
            <p:cNvSpPr/>
            <p:nvPr/>
          </p:nvSpPr>
          <p:spPr>
            <a:xfrm>
              <a:off x="859729" y="352187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1" name="object 41"/>
            <p:cNvSpPr/>
            <p:nvPr/>
          </p:nvSpPr>
          <p:spPr>
            <a:xfrm>
              <a:off x="948200" y="3521872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2" name="object 42"/>
            <p:cNvSpPr/>
            <p:nvPr/>
          </p:nvSpPr>
          <p:spPr>
            <a:xfrm>
              <a:off x="1067105" y="352187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3" name="object 43"/>
            <p:cNvSpPr/>
            <p:nvPr/>
          </p:nvSpPr>
          <p:spPr>
            <a:xfrm>
              <a:off x="1155568" y="3521872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19">
                  <a:moveTo>
                    <a:pt x="0" y="0"/>
                  </a:moveTo>
                  <a:lnTo>
                    <a:pt x="57985" y="0"/>
                  </a:lnTo>
                </a:path>
                <a:path w="325119">
                  <a:moveTo>
                    <a:pt x="59470" y="0"/>
                  </a:moveTo>
                  <a:lnTo>
                    <a:pt x="117455" y="0"/>
                  </a:lnTo>
                </a:path>
                <a:path w="325119">
                  <a:moveTo>
                    <a:pt x="118949" y="0"/>
                  </a:moveTo>
                  <a:lnTo>
                    <a:pt x="265361" y="0"/>
                  </a:lnTo>
                </a:path>
                <a:path w="325119">
                  <a:moveTo>
                    <a:pt x="266846" y="0"/>
                  </a:moveTo>
                  <a:lnTo>
                    <a:pt x="32483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4" name="object 44"/>
            <p:cNvSpPr/>
            <p:nvPr/>
          </p:nvSpPr>
          <p:spPr>
            <a:xfrm>
              <a:off x="1481885" y="352187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5" name="object 45"/>
            <p:cNvSpPr/>
            <p:nvPr/>
          </p:nvSpPr>
          <p:spPr>
            <a:xfrm>
              <a:off x="1570347" y="3521872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6" name="object 46"/>
            <p:cNvSpPr/>
            <p:nvPr/>
          </p:nvSpPr>
          <p:spPr>
            <a:xfrm>
              <a:off x="1629826" y="3521872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7" name="object 47"/>
            <p:cNvSpPr/>
            <p:nvPr/>
          </p:nvSpPr>
          <p:spPr>
            <a:xfrm>
              <a:off x="1689297" y="352187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8" name="object 48"/>
            <p:cNvSpPr/>
            <p:nvPr/>
          </p:nvSpPr>
          <p:spPr>
            <a:xfrm>
              <a:off x="1777759" y="3521872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9" name="object 49"/>
            <p:cNvSpPr/>
            <p:nvPr/>
          </p:nvSpPr>
          <p:spPr>
            <a:xfrm>
              <a:off x="1896700" y="352187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0" name="object 50"/>
            <p:cNvSpPr/>
            <p:nvPr/>
          </p:nvSpPr>
          <p:spPr>
            <a:xfrm>
              <a:off x="1985171" y="3521872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1" name="object 51"/>
            <p:cNvSpPr/>
            <p:nvPr/>
          </p:nvSpPr>
          <p:spPr>
            <a:xfrm>
              <a:off x="2044641" y="352187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2" name="object 52"/>
            <p:cNvSpPr/>
            <p:nvPr/>
          </p:nvSpPr>
          <p:spPr>
            <a:xfrm>
              <a:off x="2133104" y="3521872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3" name="object 53"/>
            <p:cNvSpPr/>
            <p:nvPr/>
          </p:nvSpPr>
          <p:spPr>
            <a:xfrm>
              <a:off x="2252044" y="352187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4" name="object 54"/>
            <p:cNvSpPr/>
            <p:nvPr/>
          </p:nvSpPr>
          <p:spPr>
            <a:xfrm>
              <a:off x="2340516" y="3521872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5" name="object 55"/>
            <p:cNvSpPr/>
            <p:nvPr/>
          </p:nvSpPr>
          <p:spPr>
            <a:xfrm>
              <a:off x="2488413" y="3521872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6" name="object 56"/>
            <p:cNvSpPr/>
            <p:nvPr/>
          </p:nvSpPr>
          <p:spPr>
            <a:xfrm>
              <a:off x="2607354" y="352187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7" name="object 57"/>
            <p:cNvSpPr/>
            <p:nvPr/>
          </p:nvSpPr>
          <p:spPr>
            <a:xfrm>
              <a:off x="2695825" y="3521872"/>
              <a:ext cx="205104" cy="0"/>
            </a:xfrm>
            <a:custGeom>
              <a:avLst/>
              <a:gdLst/>
              <a:ahLst/>
              <a:cxnLst/>
              <a:rect l="l" t="t" r="r" b="b"/>
              <a:pathLst>
                <a:path w="205105">
                  <a:moveTo>
                    <a:pt x="0" y="0"/>
                  </a:moveTo>
                  <a:lnTo>
                    <a:pt x="204556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8" name="object 58"/>
            <p:cNvSpPr/>
            <p:nvPr/>
          </p:nvSpPr>
          <p:spPr>
            <a:xfrm>
              <a:off x="2901867" y="3521872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328" y="0"/>
                  </a:moveTo>
                  <a:lnTo>
                    <a:pt x="117313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9" name="object 59"/>
            <p:cNvSpPr/>
            <p:nvPr/>
          </p:nvSpPr>
          <p:spPr>
            <a:xfrm>
              <a:off x="3020666" y="352187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0" name="object 60"/>
            <p:cNvSpPr/>
            <p:nvPr/>
          </p:nvSpPr>
          <p:spPr>
            <a:xfrm>
              <a:off x="3109128" y="3521872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1" name="object 61"/>
            <p:cNvSpPr/>
            <p:nvPr/>
          </p:nvSpPr>
          <p:spPr>
            <a:xfrm>
              <a:off x="3228069" y="352187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2" name="object 62"/>
            <p:cNvSpPr/>
            <p:nvPr/>
          </p:nvSpPr>
          <p:spPr>
            <a:xfrm>
              <a:off x="5053963" y="1924316"/>
              <a:ext cx="0" cy="1148715"/>
            </a:xfrm>
            <a:custGeom>
              <a:avLst/>
              <a:gdLst/>
              <a:ahLst/>
              <a:cxnLst/>
              <a:rect l="l" t="t" r="r" b="b"/>
              <a:pathLst>
                <a:path h="1148714">
                  <a:moveTo>
                    <a:pt x="0" y="617867"/>
                  </a:moveTo>
                  <a:lnTo>
                    <a:pt x="0" y="1148449"/>
                  </a:lnTo>
                </a:path>
                <a:path h="1148714">
                  <a:moveTo>
                    <a:pt x="0" y="0"/>
                  </a:moveTo>
                  <a:lnTo>
                    <a:pt x="0" y="238772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3" name="object 63"/>
            <p:cNvSpPr/>
            <p:nvPr/>
          </p:nvSpPr>
          <p:spPr>
            <a:xfrm>
              <a:off x="4227194" y="2163089"/>
              <a:ext cx="1659255" cy="379095"/>
            </a:xfrm>
            <a:custGeom>
              <a:avLst/>
              <a:gdLst/>
              <a:ahLst/>
              <a:cxnLst/>
              <a:rect l="l" t="t" r="r" b="b"/>
              <a:pathLst>
                <a:path w="1659254" h="379094">
                  <a:moveTo>
                    <a:pt x="1659254" y="0"/>
                  </a:moveTo>
                  <a:lnTo>
                    <a:pt x="0" y="0"/>
                  </a:lnTo>
                  <a:lnTo>
                    <a:pt x="0" y="379095"/>
                  </a:lnTo>
                  <a:lnTo>
                    <a:pt x="1659254" y="379095"/>
                  </a:lnTo>
                  <a:lnTo>
                    <a:pt x="165925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4" name="object 64"/>
            <p:cNvSpPr/>
            <p:nvPr/>
          </p:nvSpPr>
          <p:spPr>
            <a:xfrm>
              <a:off x="4227194" y="2163089"/>
              <a:ext cx="1659255" cy="379095"/>
            </a:xfrm>
            <a:custGeom>
              <a:avLst/>
              <a:gdLst/>
              <a:ahLst/>
              <a:cxnLst/>
              <a:rect l="l" t="t" r="r" b="b"/>
              <a:pathLst>
                <a:path w="1659254" h="379094">
                  <a:moveTo>
                    <a:pt x="0" y="0"/>
                  </a:moveTo>
                  <a:lnTo>
                    <a:pt x="1659254" y="0"/>
                  </a:lnTo>
                  <a:lnTo>
                    <a:pt x="1659254" y="379095"/>
                  </a:lnTo>
                  <a:lnTo>
                    <a:pt x="0" y="3790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5" name="object 65"/>
            <p:cNvSpPr/>
            <p:nvPr/>
          </p:nvSpPr>
          <p:spPr>
            <a:xfrm>
              <a:off x="5053963" y="1251585"/>
              <a:ext cx="0" cy="249554"/>
            </a:xfrm>
            <a:custGeom>
              <a:avLst/>
              <a:gdLst/>
              <a:ahLst/>
              <a:cxnLst/>
              <a:rect l="l" t="t" r="r" b="b"/>
              <a:pathLst>
                <a:path h="249555">
                  <a:moveTo>
                    <a:pt x="0" y="0"/>
                  </a:moveTo>
                  <a:lnTo>
                    <a:pt x="0" y="249186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751319" y="3217373"/>
            <a:ext cx="1055417" cy="466379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 indent="-560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 Leader II  Recreation Program Leader I  Lifeguard I</a:t>
            </a:r>
            <a:endParaRPr sz="618" b="1" dirty="0">
              <a:latin typeface="Times New Roman"/>
              <a:cs typeface="Times New Roman"/>
            </a:endParaRPr>
          </a:p>
          <a:p>
            <a:pPr marL="11206" marR="232534">
              <a:lnSpc>
                <a:spcPts val="706"/>
              </a:lnSpc>
              <a:spcBef>
                <a:spcPts val="9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Lifeguard I  Recreation Specialist</a:t>
            </a:r>
            <a:r>
              <a:rPr sz="618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296439" y="3217373"/>
            <a:ext cx="509307" cy="45959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723"/>
              </a:lnSpc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Jesus</a:t>
            </a:r>
            <a:r>
              <a:rPr sz="618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Villareal</a:t>
            </a:r>
            <a:endParaRPr sz="618" dirty="0">
              <a:latin typeface="Times New Roman"/>
              <a:cs typeface="Times New Roman"/>
            </a:endParaRPr>
          </a:p>
          <a:p>
            <a:pPr marL="11206">
              <a:lnSpc>
                <a:spcPts val="710"/>
              </a:lnSpc>
            </a:pPr>
            <a:r>
              <a:rPr lang="en-US" sz="618" spc="-4" dirty="0">
                <a:solidFill>
                  <a:schemeClr val="bg1"/>
                </a:solidFill>
                <a:latin typeface="Times New Roman"/>
                <a:cs typeface="Times New Roman"/>
              </a:rPr>
              <a:t>Addysen Erick</a:t>
            </a:r>
            <a:endParaRPr lang="en-US" sz="618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206" marR="4483">
              <a:lnSpc>
                <a:spcPts val="706"/>
              </a:lnSpc>
              <a:spcBef>
                <a:spcPts val="35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Joseph Logan  </a:t>
            </a:r>
            <a:r>
              <a:rPr lang="en-US" sz="618" b="1" spc="-4" dirty="0">
                <a:solidFill>
                  <a:srgbClr val="FF0000"/>
                </a:solidFill>
                <a:latin typeface="Times New Roman"/>
                <a:cs typeface="Times New Roman"/>
              </a:rPr>
              <a:t>VACANT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Phillip</a:t>
            </a:r>
            <a:r>
              <a:rPr sz="618" spc="-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Blevins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51320" y="3667783"/>
            <a:ext cx="2319618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----------------------------------------------------------------------------------------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51164" y="3847946"/>
            <a:ext cx="1133626" cy="556148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Customer Service Specialist II  Recreation Program Leader I  Recreation Program Leader I  Recreation Program Leader I  Recreation Specialist I (PT)  Recreation Specialist I (PT)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273508" y="3847946"/>
            <a:ext cx="822512" cy="556148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4008" marR="312661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Spencer Sneed  Alain</a:t>
            </a:r>
            <a:r>
              <a:rPr sz="618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Gonzalez</a:t>
            </a:r>
            <a:endParaRPr sz="618">
              <a:latin typeface="Times New Roman"/>
              <a:cs typeface="Times New Roman"/>
            </a:endParaRPr>
          </a:p>
          <a:p>
            <a:pPr marL="14008" marR="4483" indent="-3362">
              <a:lnSpc>
                <a:spcPts val="706"/>
              </a:lnSpc>
              <a:spcBef>
                <a:spcPts val="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Rebeca Zavaleta Buendia  Valentina</a:t>
            </a:r>
            <a:r>
              <a:rPr sz="6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Cioce</a:t>
            </a:r>
            <a:endParaRPr sz="618">
              <a:latin typeface="Times New Roman"/>
              <a:cs typeface="Times New Roman"/>
            </a:endParaRPr>
          </a:p>
          <a:p>
            <a:pPr marL="14008" marR="210682">
              <a:lnSpc>
                <a:spcPts val="706"/>
              </a:lnSpc>
              <a:spcBef>
                <a:spcPts val="9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Celeste</a:t>
            </a:r>
            <a:r>
              <a:rPr sz="618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Montalban  Harold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McVey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185620" y="1935928"/>
            <a:ext cx="821951" cy="262327"/>
          </a:xfrm>
          <a:prstGeom prst="rect">
            <a:avLst/>
          </a:prstGeom>
        </p:spPr>
        <p:txBody>
          <a:bodyPr vert="horz" wrap="square" lIns="0" tIns="18490" rIns="0" bIns="0" rtlCol="0">
            <a:spAutoFit/>
          </a:bodyPr>
          <a:lstStyle/>
          <a:p>
            <a:pPr marL="193872" marR="4483" indent="-183226" algn="ctr">
              <a:lnSpc>
                <a:spcPts val="918"/>
              </a:lnSpc>
              <a:spcBef>
                <a:spcPts val="146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Regional</a:t>
            </a:r>
            <a:r>
              <a:rPr sz="794" b="1" spc="-4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Manager</a:t>
            </a:r>
            <a:endParaRPr lang="en-US" sz="794" b="1" spc="-4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193872" marR="4483" indent="-183226" algn="ctr">
              <a:lnSpc>
                <a:spcPts val="918"/>
              </a:lnSpc>
              <a:spcBef>
                <a:spcPts val="146"/>
              </a:spcBef>
            </a:pPr>
            <a:r>
              <a:rPr lang="en-US" sz="794" b="1" spc="-4" dirty="0">
                <a:solidFill>
                  <a:schemeClr val="bg1"/>
                </a:solidFill>
                <a:latin typeface="Times New Roman"/>
                <a:cs typeface="Times New Roman"/>
              </a:rPr>
              <a:t>Sidney Kittila</a:t>
            </a:r>
            <a:endParaRPr sz="794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3558427" y="621366"/>
            <a:ext cx="2074209" cy="539496"/>
            <a:chOff x="3880484" y="704215"/>
            <a:chExt cx="2350770" cy="553720"/>
          </a:xfrm>
          <a:solidFill>
            <a:schemeClr val="accent1"/>
          </a:solidFill>
        </p:grpSpPr>
        <p:sp>
          <p:nvSpPr>
            <p:cNvPr id="73" name="object 73"/>
            <p:cNvSpPr/>
            <p:nvPr/>
          </p:nvSpPr>
          <p:spPr>
            <a:xfrm>
              <a:off x="3886834" y="710565"/>
              <a:ext cx="2338070" cy="541020"/>
            </a:xfrm>
            <a:custGeom>
              <a:avLst/>
              <a:gdLst/>
              <a:ahLst/>
              <a:cxnLst/>
              <a:rect l="l" t="t" r="r" b="b"/>
              <a:pathLst>
                <a:path w="2338070" h="541019">
                  <a:moveTo>
                    <a:pt x="2338069" y="0"/>
                  </a:moveTo>
                  <a:lnTo>
                    <a:pt x="0" y="0"/>
                  </a:lnTo>
                  <a:lnTo>
                    <a:pt x="0" y="541020"/>
                  </a:lnTo>
                  <a:lnTo>
                    <a:pt x="2338069" y="541020"/>
                  </a:lnTo>
                  <a:lnTo>
                    <a:pt x="2338069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4" name="object 74"/>
            <p:cNvSpPr/>
            <p:nvPr/>
          </p:nvSpPr>
          <p:spPr>
            <a:xfrm>
              <a:off x="3886834" y="710565"/>
              <a:ext cx="2338070" cy="541020"/>
            </a:xfrm>
            <a:custGeom>
              <a:avLst/>
              <a:gdLst/>
              <a:ahLst/>
              <a:cxnLst/>
              <a:rect l="l" t="t" r="r" b="b"/>
              <a:pathLst>
                <a:path w="2338070" h="541019">
                  <a:moveTo>
                    <a:pt x="0" y="0"/>
                  </a:moveTo>
                  <a:lnTo>
                    <a:pt x="2338069" y="0"/>
                  </a:lnTo>
                  <a:lnTo>
                    <a:pt x="2338069" y="541020"/>
                  </a:lnTo>
                  <a:lnTo>
                    <a:pt x="0" y="54102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75" name="object 75"/>
          <p:cNvSpPr txBox="1"/>
          <p:nvPr/>
        </p:nvSpPr>
        <p:spPr>
          <a:xfrm>
            <a:off x="3639670" y="667481"/>
            <a:ext cx="1892113" cy="408295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1667"/>
              </a:lnSpc>
              <a:spcBef>
                <a:spcPts val="84"/>
              </a:spcBef>
            </a:pPr>
            <a:r>
              <a:rPr sz="1412" b="1" spc="-4" dirty="0">
                <a:solidFill>
                  <a:srgbClr val="FFFFFF"/>
                </a:solidFill>
                <a:latin typeface="Arial"/>
                <a:cs typeface="Arial"/>
              </a:rPr>
              <a:t>Parks </a:t>
            </a:r>
            <a:r>
              <a:rPr sz="1412" b="1" spc="-9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412" b="1" spc="-3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12" b="1" spc="-4" dirty="0">
                <a:solidFill>
                  <a:srgbClr val="FFFFFF"/>
                </a:solidFill>
                <a:latin typeface="Arial"/>
                <a:cs typeface="Arial"/>
              </a:rPr>
              <a:t>Recreation</a:t>
            </a:r>
            <a:endParaRPr sz="1412" dirty="0">
              <a:latin typeface="Arial"/>
              <a:cs typeface="Arial"/>
            </a:endParaRPr>
          </a:p>
          <a:p>
            <a:pPr marL="31378">
              <a:lnSpc>
                <a:spcPts val="1403"/>
              </a:lnSpc>
            </a:pPr>
            <a:r>
              <a:rPr sz="1191" b="1" dirty="0">
                <a:solidFill>
                  <a:srgbClr val="FFFFFF"/>
                </a:solidFill>
                <a:latin typeface="Arial"/>
                <a:cs typeface="Arial"/>
              </a:rPr>
              <a:t>Olema </a:t>
            </a:r>
            <a:r>
              <a:rPr sz="1191" b="1" spc="-4" dirty="0">
                <a:solidFill>
                  <a:srgbClr val="FFFFFF"/>
                </a:solidFill>
                <a:latin typeface="Arial"/>
                <a:cs typeface="Arial"/>
              </a:rPr>
              <a:t>Edwards </a:t>
            </a:r>
            <a:r>
              <a:rPr sz="1191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191" b="1" spc="-6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91" b="1" spc="-4" dirty="0">
                <a:solidFill>
                  <a:srgbClr val="FFFFFF"/>
                </a:solidFill>
                <a:latin typeface="Arial"/>
                <a:cs typeface="Arial"/>
              </a:rPr>
              <a:t>Director</a:t>
            </a:r>
            <a:endParaRPr sz="1191" dirty="0">
              <a:latin typeface="Arial"/>
              <a:cs typeface="Arial"/>
            </a:endParaRPr>
          </a:p>
        </p:txBody>
      </p:sp>
      <p:grpSp>
        <p:nvGrpSpPr>
          <p:cNvPr id="76" name="object 76"/>
          <p:cNvGrpSpPr/>
          <p:nvPr/>
        </p:nvGrpSpPr>
        <p:grpSpPr>
          <a:xfrm>
            <a:off x="5886730" y="765641"/>
            <a:ext cx="1158128" cy="277906"/>
            <a:chOff x="6519227" y="867727"/>
            <a:chExt cx="1312545" cy="314960"/>
          </a:xfrm>
          <a:solidFill>
            <a:schemeClr val="accent1"/>
          </a:solidFill>
        </p:grpSpPr>
        <p:sp>
          <p:nvSpPr>
            <p:cNvPr id="77" name="object 77"/>
            <p:cNvSpPr/>
            <p:nvPr/>
          </p:nvSpPr>
          <p:spPr>
            <a:xfrm>
              <a:off x="6523990" y="872489"/>
              <a:ext cx="1303020" cy="305435"/>
            </a:xfrm>
            <a:custGeom>
              <a:avLst/>
              <a:gdLst/>
              <a:ahLst/>
              <a:cxnLst/>
              <a:rect l="l" t="t" r="r" b="b"/>
              <a:pathLst>
                <a:path w="1303020" h="305434">
                  <a:moveTo>
                    <a:pt x="1303020" y="0"/>
                  </a:moveTo>
                  <a:lnTo>
                    <a:pt x="0" y="0"/>
                  </a:lnTo>
                  <a:lnTo>
                    <a:pt x="0" y="305434"/>
                  </a:lnTo>
                  <a:lnTo>
                    <a:pt x="1303020" y="305434"/>
                  </a:lnTo>
                  <a:lnTo>
                    <a:pt x="130302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8" name="object 78"/>
            <p:cNvSpPr/>
            <p:nvPr/>
          </p:nvSpPr>
          <p:spPr>
            <a:xfrm>
              <a:off x="6523990" y="872489"/>
              <a:ext cx="1303020" cy="305435"/>
            </a:xfrm>
            <a:custGeom>
              <a:avLst/>
              <a:gdLst/>
              <a:ahLst/>
              <a:cxnLst/>
              <a:rect l="l" t="t" r="r" b="b"/>
              <a:pathLst>
                <a:path w="1303020" h="305434">
                  <a:moveTo>
                    <a:pt x="0" y="0"/>
                  </a:moveTo>
                  <a:lnTo>
                    <a:pt x="1303020" y="0"/>
                  </a:lnTo>
                  <a:lnTo>
                    <a:pt x="1303020" y="305434"/>
                  </a:lnTo>
                  <a:lnTo>
                    <a:pt x="0" y="30543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5972735" y="796963"/>
            <a:ext cx="984997" cy="190286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algn="ctr">
              <a:lnSpc>
                <a:spcPts val="723"/>
              </a:lnSpc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Admin. Support Specialist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endParaRPr sz="618" dirty="0">
              <a:latin typeface="Times New Roman"/>
              <a:cs typeface="Times New Roman"/>
            </a:endParaRPr>
          </a:p>
          <a:p>
            <a:pPr algn="ctr">
              <a:lnSpc>
                <a:spcPts val="723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Miguel Rojas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1889309" y="2448165"/>
            <a:ext cx="5573806" cy="1132911"/>
            <a:chOff x="1988817" y="2774586"/>
            <a:chExt cx="6316980" cy="1283965"/>
          </a:xfrm>
        </p:grpSpPr>
        <p:sp>
          <p:nvSpPr>
            <p:cNvPr id="81" name="object 81"/>
            <p:cNvSpPr/>
            <p:nvPr/>
          </p:nvSpPr>
          <p:spPr>
            <a:xfrm>
              <a:off x="1988817" y="2774586"/>
              <a:ext cx="6316980" cy="7620"/>
            </a:xfrm>
            <a:custGeom>
              <a:avLst/>
              <a:gdLst/>
              <a:ahLst/>
              <a:cxnLst/>
              <a:rect l="l" t="t" r="r" b="b"/>
              <a:pathLst>
                <a:path w="6316980" h="7619">
                  <a:moveTo>
                    <a:pt x="0" y="0"/>
                  </a:moveTo>
                  <a:lnTo>
                    <a:pt x="6316980" y="762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2" name="object 82"/>
            <p:cNvSpPr/>
            <p:nvPr/>
          </p:nvSpPr>
          <p:spPr>
            <a:xfrm>
              <a:off x="3733800" y="3077476"/>
              <a:ext cx="2771775" cy="981075"/>
            </a:xfrm>
            <a:custGeom>
              <a:avLst/>
              <a:gdLst/>
              <a:ahLst/>
              <a:cxnLst/>
              <a:rect l="l" t="t" r="r" b="b"/>
              <a:pathLst>
                <a:path w="2771775" h="981075">
                  <a:moveTo>
                    <a:pt x="2771775" y="0"/>
                  </a:moveTo>
                  <a:lnTo>
                    <a:pt x="0" y="0"/>
                  </a:lnTo>
                  <a:lnTo>
                    <a:pt x="0" y="981075"/>
                  </a:lnTo>
                  <a:lnTo>
                    <a:pt x="2771775" y="981075"/>
                  </a:lnTo>
                  <a:lnTo>
                    <a:pt x="2771775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3" name="object 83"/>
            <p:cNvSpPr/>
            <p:nvPr/>
          </p:nvSpPr>
          <p:spPr>
            <a:xfrm>
              <a:off x="3714428" y="3077475"/>
              <a:ext cx="2771775" cy="981075"/>
            </a:xfrm>
            <a:custGeom>
              <a:avLst/>
              <a:gdLst/>
              <a:ahLst/>
              <a:cxnLst/>
              <a:rect l="l" t="t" r="r" b="b"/>
              <a:pathLst>
                <a:path w="2771775" h="981075">
                  <a:moveTo>
                    <a:pt x="0" y="0"/>
                  </a:moveTo>
                  <a:lnTo>
                    <a:pt x="2771775" y="0"/>
                  </a:lnTo>
                  <a:lnTo>
                    <a:pt x="2771775" y="981075"/>
                  </a:lnTo>
                  <a:lnTo>
                    <a:pt x="0" y="9810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</p:grpSp>
      <p:sp>
        <p:nvSpPr>
          <p:cNvPr id="84" name="object 84"/>
          <p:cNvSpPr txBox="1"/>
          <p:nvPr/>
        </p:nvSpPr>
        <p:spPr>
          <a:xfrm>
            <a:off x="3502510" y="2750932"/>
            <a:ext cx="2057960" cy="31838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496447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SUGDEN REGIONAL</a:t>
            </a:r>
            <a:r>
              <a:rPr sz="794" b="1" spc="-9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PARK</a:t>
            </a:r>
            <a:endParaRPr sz="794" dirty="0">
              <a:latin typeface="Times New Roman"/>
              <a:cs typeface="Times New Roman"/>
            </a:endParaRPr>
          </a:p>
          <a:p>
            <a:pPr marL="11206">
              <a:spcBef>
                <a:spcPts val="671"/>
              </a:spcBef>
              <a:tabLst>
                <a:tab pos="1522961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Parks</a:t>
            </a:r>
            <a:r>
              <a:rPr sz="618" b="1" spc="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&amp;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	Michael</a:t>
            </a:r>
            <a:r>
              <a:rPr sz="618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Toolan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85" name="object 85"/>
          <p:cNvGrpSpPr/>
          <p:nvPr/>
        </p:nvGrpSpPr>
        <p:grpSpPr>
          <a:xfrm>
            <a:off x="1885390" y="1318607"/>
            <a:ext cx="3903009" cy="1795181"/>
            <a:chOff x="1984375" y="1494421"/>
            <a:chExt cx="4423410" cy="2034539"/>
          </a:xfrm>
        </p:grpSpPr>
        <p:sp>
          <p:nvSpPr>
            <p:cNvPr id="86" name="object 86"/>
            <p:cNvSpPr/>
            <p:nvPr/>
          </p:nvSpPr>
          <p:spPr>
            <a:xfrm>
              <a:off x="3829900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7" name="object 87"/>
            <p:cNvSpPr/>
            <p:nvPr/>
          </p:nvSpPr>
          <p:spPr>
            <a:xfrm>
              <a:off x="3918363" y="352492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8" name="object 88"/>
            <p:cNvSpPr/>
            <p:nvPr/>
          </p:nvSpPr>
          <p:spPr>
            <a:xfrm>
              <a:off x="3977833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9" name="object 89"/>
            <p:cNvSpPr/>
            <p:nvPr/>
          </p:nvSpPr>
          <p:spPr>
            <a:xfrm>
              <a:off x="4066304" y="35249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0" name="object 90"/>
            <p:cNvSpPr/>
            <p:nvPr/>
          </p:nvSpPr>
          <p:spPr>
            <a:xfrm>
              <a:off x="4185209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1" name="object 91"/>
            <p:cNvSpPr/>
            <p:nvPr/>
          </p:nvSpPr>
          <p:spPr>
            <a:xfrm>
              <a:off x="4273672" y="3524920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20">
                  <a:moveTo>
                    <a:pt x="0" y="0"/>
                  </a:moveTo>
                  <a:lnTo>
                    <a:pt x="57985" y="0"/>
                  </a:lnTo>
                </a:path>
                <a:path w="325120">
                  <a:moveTo>
                    <a:pt x="59470" y="0"/>
                  </a:moveTo>
                  <a:lnTo>
                    <a:pt x="117455" y="0"/>
                  </a:lnTo>
                </a:path>
                <a:path w="325120">
                  <a:moveTo>
                    <a:pt x="118949" y="0"/>
                  </a:moveTo>
                  <a:lnTo>
                    <a:pt x="265361" y="0"/>
                  </a:lnTo>
                </a:path>
                <a:path w="325120">
                  <a:moveTo>
                    <a:pt x="266846" y="0"/>
                  </a:moveTo>
                  <a:lnTo>
                    <a:pt x="32483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2" name="object 92"/>
            <p:cNvSpPr/>
            <p:nvPr/>
          </p:nvSpPr>
          <p:spPr>
            <a:xfrm>
              <a:off x="4599989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3" name="object 93"/>
            <p:cNvSpPr/>
            <p:nvPr/>
          </p:nvSpPr>
          <p:spPr>
            <a:xfrm>
              <a:off x="4688452" y="35249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4" name="object 94"/>
            <p:cNvSpPr/>
            <p:nvPr/>
          </p:nvSpPr>
          <p:spPr>
            <a:xfrm>
              <a:off x="4807401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5" name="object 95"/>
            <p:cNvSpPr/>
            <p:nvPr/>
          </p:nvSpPr>
          <p:spPr>
            <a:xfrm>
              <a:off x="4895863" y="352492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6" name="object 96"/>
            <p:cNvSpPr/>
            <p:nvPr/>
          </p:nvSpPr>
          <p:spPr>
            <a:xfrm>
              <a:off x="4955333" y="3524920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47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7" name="object 97"/>
            <p:cNvSpPr/>
            <p:nvPr/>
          </p:nvSpPr>
          <p:spPr>
            <a:xfrm>
              <a:off x="5103275" y="352492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8" name="object 98"/>
            <p:cNvSpPr/>
            <p:nvPr/>
          </p:nvSpPr>
          <p:spPr>
            <a:xfrm>
              <a:off x="5162745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  <p:sp>
          <p:nvSpPr>
            <p:cNvPr id="99" name="object 99"/>
            <p:cNvSpPr/>
            <p:nvPr/>
          </p:nvSpPr>
          <p:spPr>
            <a:xfrm>
              <a:off x="5251208" y="35249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370148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458620" y="3524920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606517" y="35249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725457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813929" y="352492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932834" y="352492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6" name="object 106"/>
            <p:cNvSpPr/>
            <p:nvPr/>
          </p:nvSpPr>
          <p:spPr>
            <a:xfrm>
              <a:off x="6021297" y="352492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7" name="object 107"/>
            <p:cNvSpPr/>
            <p:nvPr/>
          </p:nvSpPr>
          <p:spPr>
            <a:xfrm>
              <a:off x="6080776" y="3524920"/>
              <a:ext cx="145415" cy="0"/>
            </a:xfrm>
            <a:custGeom>
              <a:avLst/>
              <a:gdLst/>
              <a:ahLst/>
              <a:cxnLst/>
              <a:rect l="l" t="t" r="r" b="b"/>
              <a:pathLst>
                <a:path w="145414">
                  <a:moveTo>
                    <a:pt x="0" y="0"/>
                  </a:moveTo>
                  <a:lnTo>
                    <a:pt x="14497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  <p:sp>
          <p:nvSpPr>
            <p:cNvPr id="108" name="object 108"/>
            <p:cNvSpPr/>
            <p:nvPr/>
          </p:nvSpPr>
          <p:spPr>
            <a:xfrm>
              <a:off x="6227179" y="3524920"/>
              <a:ext cx="177165" cy="0"/>
            </a:xfrm>
            <a:custGeom>
              <a:avLst/>
              <a:gdLst/>
              <a:ahLst/>
              <a:cxnLst/>
              <a:rect l="l" t="t" r="r" b="b"/>
              <a:pathLst>
                <a:path w="177164">
                  <a:moveTo>
                    <a:pt x="0" y="0"/>
                  </a:moveTo>
                  <a:lnTo>
                    <a:pt x="57985" y="0"/>
                  </a:lnTo>
                </a:path>
                <a:path w="177164">
                  <a:moveTo>
                    <a:pt x="59470" y="0"/>
                  </a:moveTo>
                  <a:lnTo>
                    <a:pt x="117455" y="0"/>
                  </a:lnTo>
                </a:path>
                <a:path w="177164">
                  <a:moveTo>
                    <a:pt x="118940" y="0"/>
                  </a:moveTo>
                  <a:lnTo>
                    <a:pt x="17692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  <p:sp>
          <p:nvSpPr>
            <p:cNvPr id="109" name="object 109"/>
            <p:cNvSpPr/>
            <p:nvPr/>
          </p:nvSpPr>
          <p:spPr>
            <a:xfrm>
              <a:off x="1987550" y="277839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56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0" name="object 110"/>
            <p:cNvSpPr/>
            <p:nvPr/>
          </p:nvSpPr>
          <p:spPr>
            <a:xfrm>
              <a:off x="4166870" y="1500771"/>
              <a:ext cx="1790064" cy="423545"/>
            </a:xfrm>
            <a:custGeom>
              <a:avLst/>
              <a:gdLst/>
              <a:ahLst/>
              <a:cxnLst/>
              <a:rect l="l" t="t" r="r" b="b"/>
              <a:pathLst>
                <a:path w="1790064" h="423544">
                  <a:moveTo>
                    <a:pt x="1790064" y="0"/>
                  </a:moveTo>
                  <a:lnTo>
                    <a:pt x="0" y="0"/>
                  </a:lnTo>
                  <a:lnTo>
                    <a:pt x="0" y="423545"/>
                  </a:lnTo>
                  <a:lnTo>
                    <a:pt x="1790064" y="423545"/>
                  </a:lnTo>
                  <a:lnTo>
                    <a:pt x="179006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1" name="object 111"/>
            <p:cNvSpPr/>
            <p:nvPr/>
          </p:nvSpPr>
          <p:spPr>
            <a:xfrm>
              <a:off x="4166870" y="1500771"/>
              <a:ext cx="1790064" cy="423545"/>
            </a:xfrm>
            <a:custGeom>
              <a:avLst/>
              <a:gdLst/>
              <a:ahLst/>
              <a:cxnLst/>
              <a:rect l="l" t="t" r="r" b="b"/>
              <a:pathLst>
                <a:path w="1790064" h="423544">
                  <a:moveTo>
                    <a:pt x="0" y="0"/>
                  </a:moveTo>
                  <a:lnTo>
                    <a:pt x="1790064" y="0"/>
                  </a:lnTo>
                  <a:lnTo>
                    <a:pt x="1790064" y="423545"/>
                  </a:lnTo>
                  <a:lnTo>
                    <a:pt x="0" y="4235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12" name="object 112"/>
          <p:cNvSpPr txBox="1"/>
          <p:nvPr/>
        </p:nvSpPr>
        <p:spPr>
          <a:xfrm>
            <a:off x="3502510" y="3220063"/>
            <a:ext cx="1069490" cy="197075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Program Leader II  Recreation Program Leader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5008858" y="3220063"/>
            <a:ext cx="488576" cy="197075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Patricia Rosen  Philip</a:t>
            </a:r>
            <a:r>
              <a:rPr sz="618" spc="-6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Markoff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944919" y="1352326"/>
            <a:ext cx="1310528" cy="276848"/>
          </a:xfrm>
          <a:prstGeom prst="rect">
            <a:avLst/>
          </a:prstGeom>
        </p:spPr>
        <p:txBody>
          <a:bodyPr vert="horz" wrap="square" lIns="0" tIns="20171" rIns="0" bIns="0" rtlCol="0">
            <a:spAutoFit/>
          </a:bodyPr>
          <a:lstStyle/>
          <a:p>
            <a:pPr marL="244862" marR="4483" indent="-234215">
              <a:lnSpc>
                <a:spcPts val="1006"/>
              </a:lnSpc>
              <a:spcBef>
                <a:spcPts val="159"/>
              </a:spcBef>
            </a:pPr>
            <a:r>
              <a:rPr sz="882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Assistant Division Director  </a:t>
            </a:r>
            <a:r>
              <a:rPr sz="882" b="1" dirty="0">
                <a:solidFill>
                  <a:srgbClr val="FFFFFF"/>
                </a:solidFill>
                <a:latin typeface="Times New Roman"/>
                <a:cs typeface="Times New Roman"/>
              </a:rPr>
              <a:t>James</a:t>
            </a:r>
            <a:r>
              <a:rPr sz="882" b="1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882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Hanrahan</a:t>
            </a:r>
            <a:endParaRPr sz="882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961016" y="983876"/>
            <a:ext cx="833718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-4" dirty="0">
                <a:latin typeface="Calibri"/>
                <a:cs typeface="Calibri"/>
              </a:rPr>
              <a:t>REGION</a:t>
            </a:r>
            <a:r>
              <a:rPr sz="1588" b="1" spc="-62" dirty="0">
                <a:latin typeface="Calibri"/>
                <a:cs typeface="Calibri"/>
              </a:rPr>
              <a:t> </a:t>
            </a:r>
            <a:r>
              <a:rPr sz="1588" b="1" dirty="0">
                <a:latin typeface="Calibri"/>
                <a:cs typeface="Calibri"/>
              </a:rPr>
              <a:t>5</a:t>
            </a:r>
            <a:endParaRPr sz="1588">
              <a:latin typeface="Calibri"/>
              <a:cs typeface="Calibri"/>
            </a:endParaRPr>
          </a:p>
        </p:txBody>
      </p:sp>
      <p:grpSp>
        <p:nvGrpSpPr>
          <p:cNvPr id="116" name="object 116"/>
          <p:cNvGrpSpPr/>
          <p:nvPr/>
        </p:nvGrpSpPr>
        <p:grpSpPr>
          <a:xfrm>
            <a:off x="5627872" y="907957"/>
            <a:ext cx="1832722" cy="1801906"/>
            <a:chOff x="6225854" y="1029018"/>
            <a:chExt cx="2077085" cy="2042160"/>
          </a:xfrm>
        </p:grpSpPr>
        <p:sp>
          <p:nvSpPr>
            <p:cNvPr id="117" name="object 117"/>
            <p:cNvSpPr/>
            <p:nvPr/>
          </p:nvSpPr>
          <p:spPr>
            <a:xfrm>
              <a:off x="6230617" y="1033781"/>
              <a:ext cx="288290" cy="635"/>
            </a:xfrm>
            <a:custGeom>
              <a:avLst/>
              <a:gdLst/>
              <a:ahLst/>
              <a:cxnLst/>
              <a:rect l="l" t="t" r="r" b="b"/>
              <a:pathLst>
                <a:path w="288290" h="634">
                  <a:moveTo>
                    <a:pt x="0" y="0"/>
                  </a:moveTo>
                  <a:lnTo>
                    <a:pt x="288290" y="635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299450" y="2781573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56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pic>
        <p:nvPicPr>
          <p:cNvPr id="119" name="Content Placeholder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BB08528-997E-BF10-45A4-CA5A81EE97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5" y="9581"/>
            <a:ext cx="2286000" cy="85069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54214" y="1570905"/>
            <a:ext cx="545166" cy="0"/>
          </a:xfrm>
          <a:custGeom>
            <a:avLst/>
            <a:gdLst/>
            <a:ahLst/>
            <a:cxnLst/>
            <a:rect l="l" t="t" r="r" b="b"/>
            <a:pathLst>
              <a:path w="617854">
                <a:moveTo>
                  <a:pt x="0" y="0"/>
                </a:moveTo>
                <a:lnTo>
                  <a:pt x="6178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3" name="object 3"/>
          <p:cNvSpPr/>
          <p:nvPr/>
        </p:nvSpPr>
        <p:spPr>
          <a:xfrm>
            <a:off x="3236259" y="2695335"/>
            <a:ext cx="217954" cy="0"/>
          </a:xfrm>
          <a:custGeom>
            <a:avLst/>
            <a:gdLst/>
            <a:ahLst/>
            <a:cxnLst/>
            <a:rect l="l" t="t" r="r" b="b"/>
            <a:pathLst>
              <a:path w="247014">
                <a:moveTo>
                  <a:pt x="0" y="0"/>
                </a:moveTo>
                <a:lnTo>
                  <a:pt x="247013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" name="object 4"/>
          <p:cNvSpPr/>
          <p:nvPr/>
        </p:nvSpPr>
        <p:spPr>
          <a:xfrm>
            <a:off x="7542399" y="1556898"/>
            <a:ext cx="0" cy="393887"/>
          </a:xfrm>
          <a:custGeom>
            <a:avLst/>
            <a:gdLst/>
            <a:ahLst/>
            <a:cxnLst/>
            <a:rect l="l" t="t" r="r" b="b"/>
            <a:pathLst>
              <a:path h="446405">
                <a:moveTo>
                  <a:pt x="0" y="0"/>
                </a:moveTo>
                <a:lnTo>
                  <a:pt x="0" y="446318"/>
                </a:lnTo>
              </a:path>
            </a:pathLst>
          </a:custGeom>
          <a:ln w="82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" name="object 5"/>
          <p:cNvSpPr/>
          <p:nvPr/>
        </p:nvSpPr>
        <p:spPr>
          <a:xfrm>
            <a:off x="3235138" y="5209375"/>
            <a:ext cx="230841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0" y="0"/>
                </a:moveTo>
                <a:lnTo>
                  <a:pt x="26162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grpSp>
        <p:nvGrpSpPr>
          <p:cNvPr id="6" name="object 6"/>
          <p:cNvGrpSpPr/>
          <p:nvPr/>
        </p:nvGrpSpPr>
        <p:grpSpPr>
          <a:xfrm>
            <a:off x="776848" y="1375959"/>
            <a:ext cx="2463613" cy="2754966"/>
            <a:chOff x="728027" y="1559420"/>
            <a:chExt cx="2792095" cy="3122295"/>
          </a:xfrm>
        </p:grpSpPr>
        <p:sp>
          <p:nvSpPr>
            <p:cNvPr id="7" name="object 7"/>
            <p:cNvSpPr/>
            <p:nvPr/>
          </p:nvSpPr>
          <p:spPr>
            <a:xfrm>
              <a:off x="732790" y="1564182"/>
              <a:ext cx="2782570" cy="3112770"/>
            </a:xfrm>
            <a:custGeom>
              <a:avLst/>
              <a:gdLst/>
              <a:ahLst/>
              <a:cxnLst/>
              <a:rect l="l" t="t" r="r" b="b"/>
              <a:pathLst>
                <a:path w="2782570" h="3112770">
                  <a:moveTo>
                    <a:pt x="2782570" y="0"/>
                  </a:moveTo>
                  <a:lnTo>
                    <a:pt x="0" y="0"/>
                  </a:lnTo>
                  <a:lnTo>
                    <a:pt x="0" y="3112770"/>
                  </a:lnTo>
                  <a:lnTo>
                    <a:pt x="2782570" y="3112770"/>
                  </a:lnTo>
                  <a:lnTo>
                    <a:pt x="2782570" y="0"/>
                  </a:lnTo>
                  <a:close/>
                </a:path>
              </a:pathLst>
            </a:custGeom>
            <a:solidFill>
              <a:schemeClr val="accent1"/>
            </a:solidFill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732790" y="1564182"/>
              <a:ext cx="2782570" cy="3112770"/>
            </a:xfrm>
            <a:custGeom>
              <a:avLst/>
              <a:gdLst/>
              <a:ahLst/>
              <a:cxnLst/>
              <a:rect l="l" t="t" r="r" b="b"/>
              <a:pathLst>
                <a:path w="2782570" h="3112770">
                  <a:moveTo>
                    <a:pt x="0" y="0"/>
                  </a:moveTo>
                  <a:lnTo>
                    <a:pt x="2782570" y="0"/>
                  </a:lnTo>
                  <a:lnTo>
                    <a:pt x="2782570" y="3112770"/>
                  </a:lnTo>
                  <a:lnTo>
                    <a:pt x="0" y="311277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54799" y="1613185"/>
            <a:ext cx="672913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Field</a:t>
            </a:r>
            <a:r>
              <a:rPr sz="618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72858" y="1406114"/>
            <a:ext cx="1095935" cy="31838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MAINTENANCE</a:t>
            </a:r>
            <a:r>
              <a:rPr sz="794" b="1" spc="-9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dirty="0">
                <a:solidFill>
                  <a:srgbClr val="FFFF00"/>
                </a:solidFill>
                <a:latin typeface="Times New Roman"/>
                <a:cs typeface="Times New Roman"/>
              </a:rPr>
              <a:t>1</a:t>
            </a:r>
            <a:endParaRPr sz="794">
              <a:latin typeface="Times New Roman"/>
              <a:cs typeface="Times New Roman"/>
            </a:endParaRPr>
          </a:p>
          <a:p>
            <a:pPr marR="4483" algn="r">
              <a:spcBef>
                <a:spcPts val="671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Al</a:t>
            </a:r>
            <a:r>
              <a:rPr sz="618" b="1" spc="-7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Arcia</a:t>
            </a:r>
            <a:endParaRPr sz="618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863079" y="1773162"/>
            <a:ext cx="1755401" cy="6163"/>
            <a:chOff x="825755" y="2009583"/>
            <a:chExt cx="1989455" cy="6985"/>
          </a:xfrm>
        </p:grpSpPr>
        <p:sp>
          <p:nvSpPr>
            <p:cNvPr id="12" name="object 12"/>
            <p:cNvSpPr/>
            <p:nvPr/>
          </p:nvSpPr>
          <p:spPr>
            <a:xfrm>
              <a:off x="829248" y="2013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3" name="object 13"/>
            <p:cNvSpPr/>
            <p:nvPr/>
          </p:nvSpPr>
          <p:spPr>
            <a:xfrm>
              <a:off x="917710" y="201307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" name="object 14"/>
            <p:cNvSpPr/>
            <p:nvPr/>
          </p:nvSpPr>
          <p:spPr>
            <a:xfrm>
              <a:off x="977180" y="2013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" name="object 15"/>
            <p:cNvSpPr/>
            <p:nvPr/>
          </p:nvSpPr>
          <p:spPr>
            <a:xfrm>
              <a:off x="1065652" y="201307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6" name="object 16"/>
            <p:cNvSpPr/>
            <p:nvPr/>
          </p:nvSpPr>
          <p:spPr>
            <a:xfrm>
              <a:off x="1184557" y="2013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7" name="object 17"/>
            <p:cNvSpPr/>
            <p:nvPr/>
          </p:nvSpPr>
          <p:spPr>
            <a:xfrm>
              <a:off x="1273020" y="2013076"/>
              <a:ext cx="532130" cy="0"/>
            </a:xfrm>
            <a:custGeom>
              <a:avLst/>
              <a:gdLst/>
              <a:ahLst/>
              <a:cxnLst/>
              <a:rect l="l" t="t" r="r" b="b"/>
              <a:pathLst>
                <a:path w="532130">
                  <a:moveTo>
                    <a:pt x="0" y="0"/>
                  </a:moveTo>
                  <a:lnTo>
                    <a:pt x="57985" y="0"/>
                  </a:lnTo>
                </a:path>
                <a:path w="532130">
                  <a:moveTo>
                    <a:pt x="59470" y="0"/>
                  </a:moveTo>
                  <a:lnTo>
                    <a:pt x="117455" y="0"/>
                  </a:lnTo>
                </a:path>
                <a:path w="532130">
                  <a:moveTo>
                    <a:pt x="118949" y="0"/>
                  </a:moveTo>
                  <a:lnTo>
                    <a:pt x="265361" y="0"/>
                  </a:lnTo>
                </a:path>
                <a:path w="532130">
                  <a:moveTo>
                    <a:pt x="266846" y="0"/>
                  </a:moveTo>
                  <a:lnTo>
                    <a:pt x="324831" y="0"/>
                  </a:lnTo>
                </a:path>
                <a:path w="532130">
                  <a:moveTo>
                    <a:pt x="326316" y="0"/>
                  </a:moveTo>
                  <a:lnTo>
                    <a:pt x="531633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" name="object 18"/>
            <p:cNvSpPr/>
            <p:nvPr/>
          </p:nvSpPr>
          <p:spPr>
            <a:xfrm>
              <a:off x="1806138" y="2013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" name="object 19"/>
            <p:cNvSpPr/>
            <p:nvPr/>
          </p:nvSpPr>
          <p:spPr>
            <a:xfrm>
              <a:off x="1894601" y="201307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0" name="object 20"/>
            <p:cNvSpPr/>
            <p:nvPr/>
          </p:nvSpPr>
          <p:spPr>
            <a:xfrm>
              <a:off x="2013550" y="2013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" name="object 21"/>
            <p:cNvSpPr/>
            <p:nvPr/>
          </p:nvSpPr>
          <p:spPr>
            <a:xfrm>
              <a:off x="2102013" y="201307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" name="object 22"/>
            <p:cNvSpPr/>
            <p:nvPr/>
          </p:nvSpPr>
          <p:spPr>
            <a:xfrm>
              <a:off x="2161483" y="2013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3" name="object 23"/>
            <p:cNvSpPr/>
            <p:nvPr/>
          </p:nvSpPr>
          <p:spPr>
            <a:xfrm>
              <a:off x="2249946" y="201307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4" name="object 24"/>
            <p:cNvSpPr/>
            <p:nvPr/>
          </p:nvSpPr>
          <p:spPr>
            <a:xfrm>
              <a:off x="2368895" y="2013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5" name="object 25"/>
            <p:cNvSpPr/>
            <p:nvPr/>
          </p:nvSpPr>
          <p:spPr>
            <a:xfrm>
              <a:off x="2457358" y="201307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6" name="object 26"/>
            <p:cNvSpPr/>
            <p:nvPr/>
          </p:nvSpPr>
          <p:spPr>
            <a:xfrm>
              <a:off x="2516828" y="2013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7" name="object 27"/>
            <p:cNvSpPr/>
            <p:nvPr/>
          </p:nvSpPr>
          <p:spPr>
            <a:xfrm>
              <a:off x="2605290" y="201307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8" name="object 28"/>
            <p:cNvSpPr/>
            <p:nvPr/>
          </p:nvSpPr>
          <p:spPr>
            <a:xfrm>
              <a:off x="2724240" y="201307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854472" y="1802915"/>
            <a:ext cx="1117091" cy="571008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>
              <a:lnSpc>
                <a:spcPts val="829"/>
              </a:lnSpc>
              <a:spcBef>
                <a:spcPts val="93"/>
              </a:spcBef>
            </a:pP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Vineyards Community</a:t>
            </a:r>
            <a:r>
              <a:rPr sz="706" b="1" i="1" u="sng" spc="-22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Park</a:t>
            </a:r>
            <a:endParaRPr sz="706" dirty="0">
              <a:latin typeface="Times New Roman"/>
              <a:cs typeface="Times New Roman"/>
            </a:endParaRPr>
          </a:p>
          <a:p>
            <a:pPr marL="11206" marR="286886">
              <a:lnSpc>
                <a:spcPct val="96100"/>
              </a:lnSpc>
              <a:spcBef>
                <a:spcPts val="9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Crew Leader I  Landscape Technician I  Landscape Technician I  Landscape Technician I  Landscape Technician</a:t>
            </a:r>
            <a:r>
              <a:rPr sz="618" b="1" spc="-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340542" y="1896931"/>
            <a:ext cx="637054" cy="470679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marL="11206" marR="4483">
              <a:lnSpc>
                <a:spcPct val="96100"/>
              </a:lnSpc>
              <a:spcBef>
                <a:spcPts val="110"/>
              </a:spcBef>
            </a:pP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Edwin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Barroso  Ricardo Mollnedo  Ariel Bastida  Yanibell Alba  William</a:t>
            </a:r>
            <a:r>
              <a:rPr sz="618" spc="-57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Hernandez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54395" y="2358193"/>
            <a:ext cx="2270312" cy="203110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723"/>
              </a:lnSpc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--------------------------------------------------------------------------------------</a:t>
            </a:r>
            <a:endParaRPr sz="618" dirty="0">
              <a:latin typeface="Times New Roman"/>
              <a:cs typeface="Times New Roman"/>
            </a:endParaRPr>
          </a:p>
          <a:p>
            <a:pPr marL="11206">
              <a:lnSpc>
                <a:spcPts val="829"/>
              </a:lnSpc>
            </a:pPr>
            <a:r>
              <a:rPr sz="706" b="1" i="1" u="sng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Golden</a:t>
            </a: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 Gate</a:t>
            </a:r>
            <a:endParaRPr sz="706" dirty="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54395" y="2555335"/>
            <a:ext cx="869716" cy="470679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marL="11206" marR="4483">
              <a:lnSpc>
                <a:spcPct val="96100"/>
              </a:lnSpc>
              <a:spcBef>
                <a:spcPts val="110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Crew Leader I  Landscape Technician I  Landscape Technician I  Landscape Technician I  Landscape Technician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40465" y="2541045"/>
            <a:ext cx="634813" cy="469140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marL="11206" marR="4483">
              <a:lnSpc>
                <a:spcPct val="96200"/>
              </a:lnSpc>
              <a:spcBef>
                <a:spcPts val="110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Robert Franco  Vincent Lantagne  Thomas</a:t>
            </a:r>
            <a:r>
              <a:rPr sz="618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Mincapelli  </a:t>
            </a:r>
            <a:r>
              <a:rPr sz="618" dirty="0">
                <a:solidFill>
                  <a:srgbClr val="FFFFFF"/>
                </a:solidFill>
                <a:latin typeface="Times New Roman"/>
                <a:cs typeface="Times New Roman"/>
              </a:rPr>
              <a:t>Jose</a:t>
            </a:r>
            <a:r>
              <a:rPr sz="618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Horta</a:t>
            </a:r>
            <a:endParaRPr sz="618">
              <a:latin typeface="Times New Roman"/>
              <a:cs typeface="Times New Roman"/>
            </a:endParaRPr>
          </a:p>
          <a:p>
            <a:pPr marL="11206">
              <a:lnSpc>
                <a:spcPts val="710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Pedro Leiva</a:t>
            </a:r>
            <a:r>
              <a:rPr sz="618" spc="-3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Lopez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54784" y="3082962"/>
            <a:ext cx="1914525" cy="204241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>
              <a:lnSpc>
                <a:spcPts val="829"/>
              </a:lnSpc>
              <a:spcBef>
                <a:spcPts val="93"/>
              </a:spcBef>
            </a:pP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Road</a:t>
            </a:r>
            <a:r>
              <a:rPr sz="706" b="1" i="1" u="sng" spc="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Crew</a:t>
            </a:r>
            <a:endParaRPr sz="706" dirty="0">
              <a:latin typeface="Times New Roman"/>
              <a:cs typeface="Times New Roman"/>
            </a:endParaRPr>
          </a:p>
          <a:p>
            <a:pPr marL="11206">
              <a:lnSpc>
                <a:spcPts val="723"/>
              </a:lnSpc>
              <a:tabLst>
                <a:tab pos="1497186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Landscape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Technician</a:t>
            </a:r>
            <a:r>
              <a:rPr sz="618" b="1" spc="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	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Rogelio</a:t>
            </a:r>
            <a:r>
              <a:rPr sz="618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Orta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54629" y="3276586"/>
            <a:ext cx="2242297" cy="203110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723"/>
              </a:lnSpc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-------------------------------------------------------------------------------------</a:t>
            </a:r>
            <a:endParaRPr sz="618">
              <a:latin typeface="Times New Roman"/>
              <a:cs typeface="Times New Roman"/>
            </a:endParaRPr>
          </a:p>
          <a:p>
            <a:pPr marL="11206">
              <a:lnSpc>
                <a:spcPts val="829"/>
              </a:lnSpc>
            </a:pP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Central</a:t>
            </a:r>
            <a:endParaRPr sz="706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54629" y="3468893"/>
            <a:ext cx="844772" cy="288065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marL="11206" marR="4483">
              <a:lnSpc>
                <a:spcPct val="96400"/>
              </a:lnSpc>
              <a:spcBef>
                <a:spcPts val="110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Crew Leader I  Landscape Technician I  Landscape Technician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340784" y="3468892"/>
            <a:ext cx="750234" cy="286843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155210" indent="20172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Regina Pagni  Arlaine</a:t>
            </a:r>
            <a:r>
              <a:rPr sz="618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Medzunas</a:t>
            </a:r>
            <a:endParaRPr sz="618">
              <a:latin typeface="Times New Roman"/>
              <a:cs typeface="Times New Roman"/>
            </a:endParaRPr>
          </a:p>
          <a:p>
            <a:pPr marL="11206">
              <a:lnSpc>
                <a:spcPts val="706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Alexander</a:t>
            </a:r>
            <a:r>
              <a:rPr sz="618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Montenegro</a:t>
            </a:r>
            <a:endParaRPr sz="618">
              <a:latin typeface="Times New Roman"/>
              <a:cs typeface="Times New Roman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865756" y="3809229"/>
            <a:ext cx="2219885" cy="6163"/>
            <a:chOff x="828790" y="4317126"/>
            <a:chExt cx="2515870" cy="6985"/>
          </a:xfrm>
        </p:grpSpPr>
        <p:sp>
          <p:nvSpPr>
            <p:cNvPr id="40" name="object 40"/>
            <p:cNvSpPr/>
            <p:nvPr/>
          </p:nvSpPr>
          <p:spPr>
            <a:xfrm>
              <a:off x="828790" y="43203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1" name="object 41"/>
            <p:cNvSpPr/>
            <p:nvPr/>
          </p:nvSpPr>
          <p:spPr>
            <a:xfrm>
              <a:off x="917253" y="432039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2" name="object 42"/>
            <p:cNvSpPr/>
            <p:nvPr/>
          </p:nvSpPr>
          <p:spPr>
            <a:xfrm>
              <a:off x="976723" y="43203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3" name="object 43"/>
            <p:cNvSpPr/>
            <p:nvPr/>
          </p:nvSpPr>
          <p:spPr>
            <a:xfrm>
              <a:off x="1065195" y="432039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4" name="object 44"/>
            <p:cNvSpPr/>
            <p:nvPr/>
          </p:nvSpPr>
          <p:spPr>
            <a:xfrm>
              <a:off x="1184100" y="43203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5" name="object 45"/>
            <p:cNvSpPr/>
            <p:nvPr/>
          </p:nvSpPr>
          <p:spPr>
            <a:xfrm>
              <a:off x="1272562" y="4320396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19">
                  <a:moveTo>
                    <a:pt x="0" y="0"/>
                  </a:moveTo>
                  <a:lnTo>
                    <a:pt x="57985" y="0"/>
                  </a:lnTo>
                </a:path>
                <a:path w="325119">
                  <a:moveTo>
                    <a:pt x="59470" y="0"/>
                  </a:moveTo>
                  <a:lnTo>
                    <a:pt x="117455" y="0"/>
                  </a:lnTo>
                </a:path>
                <a:path w="325119">
                  <a:moveTo>
                    <a:pt x="118949" y="0"/>
                  </a:moveTo>
                  <a:lnTo>
                    <a:pt x="265361" y="0"/>
                  </a:lnTo>
                </a:path>
                <a:path w="325119">
                  <a:moveTo>
                    <a:pt x="266846" y="0"/>
                  </a:moveTo>
                  <a:lnTo>
                    <a:pt x="32483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6" name="object 46"/>
            <p:cNvSpPr/>
            <p:nvPr/>
          </p:nvSpPr>
          <p:spPr>
            <a:xfrm>
              <a:off x="1598879" y="43203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7" name="object 47"/>
            <p:cNvSpPr/>
            <p:nvPr/>
          </p:nvSpPr>
          <p:spPr>
            <a:xfrm>
              <a:off x="1687342" y="432039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8" name="object 48"/>
            <p:cNvSpPr/>
            <p:nvPr/>
          </p:nvSpPr>
          <p:spPr>
            <a:xfrm>
              <a:off x="1806291" y="43203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9" name="object 49"/>
            <p:cNvSpPr/>
            <p:nvPr/>
          </p:nvSpPr>
          <p:spPr>
            <a:xfrm>
              <a:off x="1894754" y="432039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0" name="object 50"/>
            <p:cNvSpPr/>
            <p:nvPr/>
          </p:nvSpPr>
          <p:spPr>
            <a:xfrm>
              <a:off x="2013694" y="43203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1" name="object 51"/>
            <p:cNvSpPr/>
            <p:nvPr/>
          </p:nvSpPr>
          <p:spPr>
            <a:xfrm>
              <a:off x="2102165" y="432039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2" name="object 52"/>
            <p:cNvSpPr/>
            <p:nvPr/>
          </p:nvSpPr>
          <p:spPr>
            <a:xfrm>
              <a:off x="2161636" y="4320396"/>
              <a:ext cx="146050" cy="0"/>
            </a:xfrm>
            <a:custGeom>
              <a:avLst/>
              <a:gdLst/>
              <a:ahLst/>
              <a:cxnLst/>
              <a:rect l="l" t="t" r="r" b="b"/>
              <a:pathLst>
                <a:path w="146050">
                  <a:moveTo>
                    <a:pt x="0" y="0"/>
                  </a:moveTo>
                  <a:lnTo>
                    <a:pt x="145510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3" name="object 53"/>
            <p:cNvSpPr/>
            <p:nvPr/>
          </p:nvSpPr>
          <p:spPr>
            <a:xfrm>
              <a:off x="2308631" y="432039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4" name="object 54"/>
            <p:cNvSpPr/>
            <p:nvPr/>
          </p:nvSpPr>
          <p:spPr>
            <a:xfrm>
              <a:off x="2368102" y="43203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5" name="object 55"/>
            <p:cNvSpPr/>
            <p:nvPr/>
          </p:nvSpPr>
          <p:spPr>
            <a:xfrm>
              <a:off x="2456564" y="432039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6" name="object 56"/>
            <p:cNvSpPr/>
            <p:nvPr/>
          </p:nvSpPr>
          <p:spPr>
            <a:xfrm>
              <a:off x="2516034" y="43203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7" name="object 57"/>
            <p:cNvSpPr/>
            <p:nvPr/>
          </p:nvSpPr>
          <p:spPr>
            <a:xfrm>
              <a:off x="2604497" y="432039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8" name="object 58"/>
            <p:cNvSpPr/>
            <p:nvPr/>
          </p:nvSpPr>
          <p:spPr>
            <a:xfrm>
              <a:off x="2723437" y="43203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9" name="object 59"/>
            <p:cNvSpPr/>
            <p:nvPr/>
          </p:nvSpPr>
          <p:spPr>
            <a:xfrm>
              <a:off x="2811900" y="432039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0" name="object 60"/>
            <p:cNvSpPr/>
            <p:nvPr/>
          </p:nvSpPr>
          <p:spPr>
            <a:xfrm>
              <a:off x="2930849" y="432039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1" name="object 61"/>
            <p:cNvSpPr/>
            <p:nvPr/>
          </p:nvSpPr>
          <p:spPr>
            <a:xfrm>
              <a:off x="3019312" y="4320396"/>
              <a:ext cx="265430" cy="0"/>
            </a:xfrm>
            <a:custGeom>
              <a:avLst/>
              <a:gdLst/>
              <a:ahLst/>
              <a:cxnLst/>
              <a:rect l="l" t="t" r="r" b="b"/>
              <a:pathLst>
                <a:path w="265429">
                  <a:moveTo>
                    <a:pt x="0" y="0"/>
                  </a:moveTo>
                  <a:lnTo>
                    <a:pt x="57985" y="0"/>
                  </a:lnTo>
                </a:path>
                <a:path w="265429">
                  <a:moveTo>
                    <a:pt x="59470" y="0"/>
                  </a:moveTo>
                  <a:lnTo>
                    <a:pt x="117455" y="0"/>
                  </a:lnTo>
                </a:path>
                <a:path w="265429">
                  <a:moveTo>
                    <a:pt x="118949" y="0"/>
                  </a:moveTo>
                  <a:lnTo>
                    <a:pt x="26536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2" name="object 62"/>
            <p:cNvSpPr/>
            <p:nvPr/>
          </p:nvSpPr>
          <p:spPr>
            <a:xfrm>
              <a:off x="3286159" y="432039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854784" y="3829274"/>
            <a:ext cx="869327" cy="204241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>
              <a:lnSpc>
                <a:spcPts val="829"/>
              </a:lnSpc>
              <a:spcBef>
                <a:spcPts val="93"/>
              </a:spcBef>
            </a:pP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Irrigation</a:t>
            </a:r>
            <a:endParaRPr sz="706" dirty="0">
              <a:latin typeface="Times New Roman"/>
              <a:cs typeface="Times New Roman"/>
            </a:endParaRPr>
          </a:p>
          <a:p>
            <a:pPr marL="11206">
              <a:lnSpc>
                <a:spcPts val="723"/>
              </a:lnSpc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Landscape Technician</a:t>
            </a:r>
            <a:r>
              <a:rPr sz="618" b="1" spc="-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340940" y="3932816"/>
            <a:ext cx="477371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Javier</a:t>
            </a:r>
            <a:r>
              <a:rPr sz="618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Moreno</a:t>
            </a:r>
            <a:endParaRPr sz="618">
              <a:latin typeface="Times New Roman"/>
              <a:cs typeface="Times New Roman"/>
            </a:endParaRPr>
          </a:p>
        </p:txBody>
      </p:sp>
      <p:grpSp>
        <p:nvGrpSpPr>
          <p:cNvPr id="65" name="object 65"/>
          <p:cNvGrpSpPr/>
          <p:nvPr/>
        </p:nvGrpSpPr>
        <p:grpSpPr>
          <a:xfrm>
            <a:off x="6155671" y="768443"/>
            <a:ext cx="1186143" cy="283509"/>
            <a:chOff x="6824027" y="870902"/>
            <a:chExt cx="1344295" cy="321310"/>
          </a:xfrm>
          <a:solidFill>
            <a:schemeClr val="accent1"/>
          </a:solidFill>
        </p:grpSpPr>
        <p:sp>
          <p:nvSpPr>
            <p:cNvPr id="66" name="object 66"/>
            <p:cNvSpPr/>
            <p:nvPr/>
          </p:nvSpPr>
          <p:spPr>
            <a:xfrm>
              <a:off x="6828790" y="875664"/>
              <a:ext cx="1334770" cy="311785"/>
            </a:xfrm>
            <a:custGeom>
              <a:avLst/>
              <a:gdLst/>
              <a:ahLst/>
              <a:cxnLst/>
              <a:rect l="l" t="t" r="r" b="b"/>
              <a:pathLst>
                <a:path w="1334770" h="311784">
                  <a:moveTo>
                    <a:pt x="1334770" y="0"/>
                  </a:moveTo>
                  <a:lnTo>
                    <a:pt x="0" y="0"/>
                  </a:lnTo>
                  <a:lnTo>
                    <a:pt x="0" y="311784"/>
                  </a:lnTo>
                  <a:lnTo>
                    <a:pt x="1334770" y="311784"/>
                  </a:lnTo>
                  <a:lnTo>
                    <a:pt x="133477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7" name="object 67"/>
            <p:cNvSpPr/>
            <p:nvPr/>
          </p:nvSpPr>
          <p:spPr>
            <a:xfrm>
              <a:off x="6828790" y="875664"/>
              <a:ext cx="1334770" cy="311785"/>
            </a:xfrm>
            <a:custGeom>
              <a:avLst/>
              <a:gdLst/>
              <a:ahLst/>
              <a:cxnLst/>
              <a:rect l="l" t="t" r="r" b="b"/>
              <a:pathLst>
                <a:path w="1334770" h="311784">
                  <a:moveTo>
                    <a:pt x="0" y="0"/>
                  </a:moveTo>
                  <a:lnTo>
                    <a:pt x="1334770" y="0"/>
                  </a:lnTo>
                  <a:lnTo>
                    <a:pt x="1334770" y="311784"/>
                  </a:lnTo>
                  <a:lnTo>
                    <a:pt x="0" y="31178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6256468" y="799652"/>
            <a:ext cx="984997" cy="190286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algn="ctr">
              <a:lnSpc>
                <a:spcPts val="732"/>
              </a:lnSpc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Admin. Support Specialist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endParaRPr sz="618" dirty="0">
              <a:latin typeface="Times New Roman"/>
              <a:cs typeface="Times New Roman"/>
            </a:endParaRPr>
          </a:p>
          <a:p>
            <a:pPr algn="ctr">
              <a:lnSpc>
                <a:spcPts val="732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Miguel Rojas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69" name="object 69"/>
          <p:cNvGrpSpPr/>
          <p:nvPr/>
        </p:nvGrpSpPr>
        <p:grpSpPr>
          <a:xfrm>
            <a:off x="6322078" y="1946506"/>
            <a:ext cx="2452968" cy="3277721"/>
            <a:chOff x="7012622" y="2206040"/>
            <a:chExt cx="2780030" cy="3714750"/>
          </a:xfrm>
        </p:grpSpPr>
        <p:sp>
          <p:nvSpPr>
            <p:cNvPr id="70" name="object 70"/>
            <p:cNvSpPr/>
            <p:nvPr/>
          </p:nvSpPr>
          <p:spPr>
            <a:xfrm>
              <a:off x="7017384" y="2210803"/>
              <a:ext cx="2770505" cy="3705225"/>
            </a:xfrm>
            <a:custGeom>
              <a:avLst/>
              <a:gdLst/>
              <a:ahLst/>
              <a:cxnLst/>
              <a:rect l="l" t="t" r="r" b="b"/>
              <a:pathLst>
                <a:path w="2770504" h="3705225">
                  <a:moveTo>
                    <a:pt x="2770504" y="0"/>
                  </a:moveTo>
                  <a:lnTo>
                    <a:pt x="0" y="0"/>
                  </a:lnTo>
                  <a:lnTo>
                    <a:pt x="0" y="3705225"/>
                  </a:lnTo>
                  <a:lnTo>
                    <a:pt x="2770504" y="3705225"/>
                  </a:lnTo>
                  <a:lnTo>
                    <a:pt x="277050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1" name="object 71"/>
            <p:cNvSpPr/>
            <p:nvPr/>
          </p:nvSpPr>
          <p:spPr>
            <a:xfrm>
              <a:off x="7017384" y="2210803"/>
              <a:ext cx="2770505" cy="3705225"/>
            </a:xfrm>
            <a:custGeom>
              <a:avLst/>
              <a:gdLst/>
              <a:ahLst/>
              <a:cxnLst/>
              <a:rect l="l" t="t" r="r" b="b"/>
              <a:pathLst>
                <a:path w="2770504" h="3705225">
                  <a:moveTo>
                    <a:pt x="0" y="0"/>
                  </a:moveTo>
                  <a:lnTo>
                    <a:pt x="2770504" y="0"/>
                  </a:lnTo>
                  <a:lnTo>
                    <a:pt x="2770504" y="3705225"/>
                  </a:lnTo>
                  <a:lnTo>
                    <a:pt x="0" y="37052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grpSp>
        <p:nvGrpSpPr>
          <p:cNvPr id="72" name="object 72"/>
          <p:cNvGrpSpPr/>
          <p:nvPr/>
        </p:nvGrpSpPr>
        <p:grpSpPr>
          <a:xfrm>
            <a:off x="3842496" y="607358"/>
            <a:ext cx="3704106" cy="1346387"/>
            <a:chOff x="4202429" y="688339"/>
            <a:chExt cx="4197987" cy="1525905"/>
          </a:xfrm>
        </p:grpSpPr>
        <p:sp>
          <p:nvSpPr>
            <p:cNvPr id="73" name="object 73"/>
            <p:cNvSpPr/>
            <p:nvPr/>
          </p:nvSpPr>
          <p:spPr>
            <a:xfrm>
              <a:off x="6296661" y="1770198"/>
              <a:ext cx="2103755" cy="0"/>
            </a:xfrm>
            <a:custGeom>
              <a:avLst/>
              <a:gdLst/>
              <a:ahLst/>
              <a:cxnLst/>
              <a:rect l="l" t="t" r="r" b="b"/>
              <a:pathLst>
                <a:path w="2103754">
                  <a:moveTo>
                    <a:pt x="0" y="0"/>
                  </a:moveTo>
                  <a:lnTo>
                    <a:pt x="2103755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4" name="object 74"/>
            <p:cNvSpPr/>
            <p:nvPr/>
          </p:nvSpPr>
          <p:spPr>
            <a:xfrm>
              <a:off x="5386703" y="1226184"/>
              <a:ext cx="0" cy="988060"/>
            </a:xfrm>
            <a:custGeom>
              <a:avLst/>
              <a:gdLst/>
              <a:ahLst/>
              <a:cxnLst/>
              <a:rect l="l" t="t" r="r" b="b"/>
              <a:pathLst>
                <a:path h="988060">
                  <a:moveTo>
                    <a:pt x="0" y="713917"/>
                  </a:moveTo>
                  <a:lnTo>
                    <a:pt x="0" y="987793"/>
                  </a:lnTo>
                </a:path>
                <a:path h="988060">
                  <a:moveTo>
                    <a:pt x="0" y="0"/>
                  </a:moveTo>
                  <a:lnTo>
                    <a:pt x="0" y="309422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  <p:sp>
          <p:nvSpPr>
            <p:cNvPr id="75" name="object 75"/>
            <p:cNvSpPr/>
            <p:nvPr/>
          </p:nvSpPr>
          <p:spPr>
            <a:xfrm>
              <a:off x="4202429" y="688339"/>
              <a:ext cx="2331720" cy="611429"/>
            </a:xfrm>
            <a:custGeom>
              <a:avLst/>
              <a:gdLst/>
              <a:ahLst/>
              <a:cxnLst/>
              <a:rect l="l" t="t" r="r" b="b"/>
              <a:pathLst>
                <a:path w="2331720" h="537844">
                  <a:moveTo>
                    <a:pt x="2331720" y="0"/>
                  </a:moveTo>
                  <a:lnTo>
                    <a:pt x="0" y="0"/>
                  </a:lnTo>
                  <a:lnTo>
                    <a:pt x="0" y="537845"/>
                  </a:lnTo>
                  <a:lnTo>
                    <a:pt x="2331720" y="537845"/>
                  </a:lnTo>
                  <a:lnTo>
                    <a:pt x="2331720" y="0"/>
                  </a:lnTo>
                  <a:close/>
                </a:path>
              </a:pathLst>
            </a:custGeom>
            <a:solidFill>
              <a:schemeClr val="accent1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6" name="object 76"/>
            <p:cNvSpPr/>
            <p:nvPr/>
          </p:nvSpPr>
          <p:spPr>
            <a:xfrm>
              <a:off x="4202429" y="688340"/>
              <a:ext cx="2331720" cy="611428"/>
            </a:xfrm>
            <a:custGeom>
              <a:avLst/>
              <a:gdLst/>
              <a:ahLst/>
              <a:cxnLst/>
              <a:rect l="l" t="t" r="r" b="b"/>
              <a:pathLst>
                <a:path w="2331720" h="537844">
                  <a:moveTo>
                    <a:pt x="0" y="0"/>
                  </a:moveTo>
                  <a:lnTo>
                    <a:pt x="2331720" y="0"/>
                  </a:lnTo>
                  <a:lnTo>
                    <a:pt x="2331720" y="537845"/>
                  </a:lnTo>
                  <a:lnTo>
                    <a:pt x="0" y="537845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grpSp>
        <p:nvGrpSpPr>
          <p:cNvPr id="77" name="object 77"/>
          <p:cNvGrpSpPr/>
          <p:nvPr/>
        </p:nvGrpSpPr>
        <p:grpSpPr>
          <a:xfrm>
            <a:off x="3458760" y="1571465"/>
            <a:ext cx="6724" cy="3639031"/>
            <a:chOff x="3767773" y="1780994"/>
            <a:chExt cx="7621" cy="4124235"/>
          </a:xfrm>
        </p:grpSpPr>
        <p:sp>
          <p:nvSpPr>
            <p:cNvPr id="78" name="object 78"/>
            <p:cNvSpPr/>
            <p:nvPr/>
          </p:nvSpPr>
          <p:spPr>
            <a:xfrm>
              <a:off x="3769040" y="1780994"/>
              <a:ext cx="0" cy="2886710"/>
            </a:xfrm>
            <a:custGeom>
              <a:avLst/>
              <a:gdLst/>
              <a:ahLst/>
              <a:cxnLst/>
              <a:rect l="l" t="t" r="r" b="b"/>
              <a:pathLst>
                <a:path h="2886710">
                  <a:moveTo>
                    <a:pt x="0" y="0"/>
                  </a:moveTo>
                  <a:lnTo>
                    <a:pt x="0" y="288671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9" name="object 79"/>
            <p:cNvSpPr/>
            <p:nvPr/>
          </p:nvSpPr>
          <p:spPr>
            <a:xfrm>
              <a:off x="3767773" y="4663169"/>
              <a:ext cx="7621" cy="1242060"/>
            </a:xfrm>
            <a:custGeom>
              <a:avLst/>
              <a:gdLst/>
              <a:ahLst/>
              <a:cxnLst/>
              <a:rect l="l" t="t" r="r" b="b"/>
              <a:pathLst>
                <a:path w="7620" h="1242060">
                  <a:moveTo>
                    <a:pt x="0" y="0"/>
                  </a:moveTo>
                  <a:lnTo>
                    <a:pt x="7620" y="1242060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80" name="object 80"/>
          <p:cNvSpPr txBox="1"/>
          <p:nvPr/>
        </p:nvSpPr>
        <p:spPr>
          <a:xfrm>
            <a:off x="6400351" y="2184699"/>
            <a:ext cx="703729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Field</a:t>
            </a:r>
            <a:r>
              <a:rPr sz="618" b="1" spc="-3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113046" y="1977614"/>
            <a:ext cx="1308287" cy="31838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MAINTENANCE </a:t>
            </a:r>
            <a:r>
              <a:rPr sz="794" b="1" dirty="0">
                <a:solidFill>
                  <a:srgbClr val="FFFF00"/>
                </a:solidFill>
                <a:latin typeface="Times New Roman"/>
                <a:cs typeface="Times New Roman"/>
              </a:rPr>
              <a:t>4</a:t>
            </a:r>
            <a:endParaRPr sz="794" dirty="0">
              <a:latin typeface="Times New Roman"/>
              <a:cs typeface="Times New Roman"/>
            </a:endParaRPr>
          </a:p>
          <a:p>
            <a:pPr marL="773247">
              <a:spcBef>
                <a:spcPts val="675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Hector</a:t>
            </a:r>
            <a:r>
              <a:rPr sz="618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Sanchez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6408553" y="2343350"/>
            <a:ext cx="2225488" cy="6163"/>
            <a:chOff x="7110627" y="2655796"/>
            <a:chExt cx="2522220" cy="6985"/>
          </a:xfrm>
        </p:grpSpPr>
        <p:sp>
          <p:nvSpPr>
            <p:cNvPr id="83" name="object 83"/>
            <p:cNvSpPr/>
            <p:nvPr/>
          </p:nvSpPr>
          <p:spPr>
            <a:xfrm>
              <a:off x="7114120" y="265928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4" name="object 84"/>
            <p:cNvSpPr/>
            <p:nvPr/>
          </p:nvSpPr>
          <p:spPr>
            <a:xfrm>
              <a:off x="7202583" y="2659288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5" name="object 85"/>
            <p:cNvSpPr/>
            <p:nvPr/>
          </p:nvSpPr>
          <p:spPr>
            <a:xfrm>
              <a:off x="7262053" y="265928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6" name="object 86"/>
            <p:cNvSpPr/>
            <p:nvPr/>
          </p:nvSpPr>
          <p:spPr>
            <a:xfrm>
              <a:off x="7350524" y="265928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7" name="object 87"/>
            <p:cNvSpPr/>
            <p:nvPr/>
          </p:nvSpPr>
          <p:spPr>
            <a:xfrm>
              <a:off x="7469429" y="265928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8" name="object 88"/>
            <p:cNvSpPr/>
            <p:nvPr/>
          </p:nvSpPr>
          <p:spPr>
            <a:xfrm>
              <a:off x="7557892" y="265928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9" name="object 89"/>
            <p:cNvSpPr/>
            <p:nvPr/>
          </p:nvSpPr>
          <p:spPr>
            <a:xfrm>
              <a:off x="7676841" y="265928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0" name="object 90"/>
            <p:cNvSpPr/>
            <p:nvPr/>
          </p:nvSpPr>
          <p:spPr>
            <a:xfrm>
              <a:off x="7765304" y="265928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1" name="object 91"/>
            <p:cNvSpPr/>
            <p:nvPr/>
          </p:nvSpPr>
          <p:spPr>
            <a:xfrm>
              <a:off x="7884244" y="265928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2" name="object 92"/>
            <p:cNvSpPr/>
            <p:nvPr/>
          </p:nvSpPr>
          <p:spPr>
            <a:xfrm>
              <a:off x="7972707" y="265928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3" name="object 93"/>
            <p:cNvSpPr/>
            <p:nvPr/>
          </p:nvSpPr>
          <p:spPr>
            <a:xfrm>
              <a:off x="8091656" y="265928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4" name="object 94"/>
            <p:cNvSpPr/>
            <p:nvPr/>
          </p:nvSpPr>
          <p:spPr>
            <a:xfrm>
              <a:off x="8180119" y="265928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5" name="object 95"/>
            <p:cNvSpPr/>
            <p:nvPr/>
          </p:nvSpPr>
          <p:spPr>
            <a:xfrm>
              <a:off x="8299059" y="265928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6" name="object 96"/>
            <p:cNvSpPr/>
            <p:nvPr/>
          </p:nvSpPr>
          <p:spPr>
            <a:xfrm>
              <a:off x="8387531" y="2659288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7" name="object 97"/>
            <p:cNvSpPr/>
            <p:nvPr/>
          </p:nvSpPr>
          <p:spPr>
            <a:xfrm>
              <a:off x="8447001" y="265928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8" name="object 98"/>
            <p:cNvSpPr/>
            <p:nvPr/>
          </p:nvSpPr>
          <p:spPr>
            <a:xfrm>
              <a:off x="8535463" y="265928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9" name="object 99"/>
            <p:cNvSpPr/>
            <p:nvPr/>
          </p:nvSpPr>
          <p:spPr>
            <a:xfrm>
              <a:off x="8654404" y="2659288"/>
              <a:ext cx="353060" cy="0"/>
            </a:xfrm>
            <a:custGeom>
              <a:avLst/>
              <a:gdLst/>
              <a:ahLst/>
              <a:cxnLst/>
              <a:rect l="l" t="t" r="r" b="b"/>
              <a:pathLst>
                <a:path w="353059">
                  <a:moveTo>
                    <a:pt x="0" y="0"/>
                  </a:moveTo>
                  <a:lnTo>
                    <a:pt x="86977" y="0"/>
                  </a:lnTo>
                </a:path>
                <a:path w="353059">
                  <a:moveTo>
                    <a:pt x="88471" y="0"/>
                  </a:moveTo>
                  <a:lnTo>
                    <a:pt x="233726" y="0"/>
                  </a:lnTo>
                </a:path>
                <a:path w="353059">
                  <a:moveTo>
                    <a:pt x="235219" y="0"/>
                  </a:moveTo>
                  <a:lnTo>
                    <a:pt x="35263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0" name="object 100"/>
            <p:cNvSpPr/>
            <p:nvPr/>
          </p:nvSpPr>
          <p:spPr>
            <a:xfrm>
              <a:off x="9008529" y="265928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1" name="object 101"/>
            <p:cNvSpPr/>
            <p:nvPr/>
          </p:nvSpPr>
          <p:spPr>
            <a:xfrm>
              <a:off x="9096991" y="2659288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20">
                  <a:moveTo>
                    <a:pt x="0" y="0"/>
                  </a:moveTo>
                  <a:lnTo>
                    <a:pt x="57985" y="0"/>
                  </a:lnTo>
                </a:path>
                <a:path w="325120">
                  <a:moveTo>
                    <a:pt x="59470" y="0"/>
                  </a:moveTo>
                  <a:lnTo>
                    <a:pt x="117455" y="0"/>
                  </a:lnTo>
                </a:path>
                <a:path w="325120">
                  <a:moveTo>
                    <a:pt x="118949" y="0"/>
                  </a:moveTo>
                  <a:lnTo>
                    <a:pt x="265361" y="0"/>
                  </a:lnTo>
                </a:path>
                <a:path w="325120">
                  <a:moveTo>
                    <a:pt x="266846" y="0"/>
                  </a:moveTo>
                  <a:lnTo>
                    <a:pt x="32483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2" name="object 102"/>
            <p:cNvSpPr/>
            <p:nvPr/>
          </p:nvSpPr>
          <p:spPr>
            <a:xfrm>
              <a:off x="9423308" y="2659288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3" name="object 103"/>
            <p:cNvSpPr/>
            <p:nvPr/>
          </p:nvSpPr>
          <p:spPr>
            <a:xfrm>
              <a:off x="9511771" y="2659288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04" name="object 104"/>
          <p:cNvSpPr txBox="1"/>
          <p:nvPr/>
        </p:nvSpPr>
        <p:spPr>
          <a:xfrm>
            <a:off x="6400351" y="2364889"/>
            <a:ext cx="841114" cy="383778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>
              <a:lnSpc>
                <a:spcPts val="829"/>
              </a:lnSpc>
              <a:spcBef>
                <a:spcPts val="93"/>
              </a:spcBef>
            </a:pPr>
            <a:r>
              <a:rPr sz="706" b="1" i="1" u="sng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South</a:t>
            </a:r>
            <a:r>
              <a:rPr sz="706" b="1" i="1" u="sng" spc="-22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Crew</a:t>
            </a:r>
            <a:endParaRPr sz="706" dirty="0">
              <a:latin typeface="Times New Roman"/>
              <a:cs typeface="Times New Roman"/>
            </a:endParaRPr>
          </a:p>
          <a:p>
            <a:pPr marL="11206" marR="4483">
              <a:lnSpc>
                <a:spcPts val="706"/>
              </a:lnSpc>
              <a:spcBef>
                <a:spcPts val="31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Crew Leader I  Landscape Technician I  Landscape Technician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7886507" y="2468431"/>
            <a:ext cx="519953" cy="286843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Ricardo</a:t>
            </a:r>
            <a:r>
              <a:rPr sz="618" spc="-57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Badillo  Alberto Rives  Dario</a:t>
            </a:r>
            <a:r>
              <a:rPr sz="618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Orozco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6400351" y="2738678"/>
            <a:ext cx="2242297" cy="203110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728"/>
              </a:lnSpc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-------------------------------------------------------------------------------------</a:t>
            </a:r>
            <a:endParaRPr sz="618" dirty="0">
              <a:latin typeface="Times New Roman"/>
              <a:cs typeface="Times New Roman"/>
            </a:endParaRPr>
          </a:p>
          <a:p>
            <a:pPr marL="11206">
              <a:lnSpc>
                <a:spcPts val="833"/>
              </a:lnSpc>
            </a:pP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East</a:t>
            </a:r>
            <a:r>
              <a:rPr sz="706" b="1" i="1" u="sng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Naples</a:t>
            </a:r>
            <a:endParaRPr sz="706" dirty="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6400273" y="2932355"/>
            <a:ext cx="841114" cy="286843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Crew Leader I  Landscape Technician I  Landscape Technician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7886428" y="2932355"/>
            <a:ext cx="568138" cy="286843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Hector</a:t>
            </a:r>
            <a:r>
              <a:rPr sz="618" spc="-5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Cervantes  Jesus Martinez  Juan Cordero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6400274" y="3202614"/>
            <a:ext cx="2241737" cy="203110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728"/>
              </a:lnSpc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-------------------------------------------------------------------------------------</a:t>
            </a:r>
            <a:endParaRPr sz="618">
              <a:latin typeface="Times New Roman"/>
              <a:cs typeface="Times New Roman"/>
            </a:endParaRPr>
          </a:p>
          <a:p>
            <a:pPr marL="11206">
              <a:lnSpc>
                <a:spcPts val="833"/>
              </a:lnSpc>
            </a:pP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Road Crew/</a:t>
            </a:r>
            <a:r>
              <a:rPr sz="706" b="1" i="1" u="sng" spc="13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School</a:t>
            </a:r>
            <a:endParaRPr sz="706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6400195" y="3396279"/>
            <a:ext cx="872436" cy="376611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Crew Leader I  Landscape Technician I  Landscape Technician I  Landscape Technician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7904991" y="3396279"/>
            <a:ext cx="498662" cy="376611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 indent="20172">
              <a:lnSpc>
                <a:spcPts val="706"/>
              </a:lnSpc>
              <a:spcBef>
                <a:spcPts val="137"/>
              </a:spcBef>
            </a:pP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Luis Garcia 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Adelvi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Carrillo  Eloy Guzman  </a:t>
            </a:r>
            <a:r>
              <a:rPr sz="618" dirty="0">
                <a:solidFill>
                  <a:srgbClr val="FFFFFF"/>
                </a:solidFill>
                <a:latin typeface="Times New Roman"/>
                <a:cs typeface="Times New Roman"/>
              </a:rPr>
              <a:t>Jose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Perez</a:t>
            </a:r>
            <a:endParaRPr sz="618">
              <a:latin typeface="Times New Roman"/>
              <a:cs typeface="Times New Roman"/>
            </a:endParaRPr>
          </a:p>
        </p:txBody>
      </p:sp>
      <p:grpSp>
        <p:nvGrpSpPr>
          <p:cNvPr id="112" name="object 112"/>
          <p:cNvGrpSpPr/>
          <p:nvPr/>
        </p:nvGrpSpPr>
        <p:grpSpPr>
          <a:xfrm>
            <a:off x="6408398" y="3825175"/>
            <a:ext cx="2226049" cy="6163"/>
            <a:chOff x="7110451" y="4335198"/>
            <a:chExt cx="2522855" cy="6985"/>
          </a:xfrm>
        </p:grpSpPr>
        <p:sp>
          <p:nvSpPr>
            <p:cNvPr id="113" name="object 113"/>
            <p:cNvSpPr/>
            <p:nvPr/>
          </p:nvSpPr>
          <p:spPr>
            <a:xfrm>
              <a:off x="7113943" y="433869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4" name="object 114"/>
            <p:cNvSpPr/>
            <p:nvPr/>
          </p:nvSpPr>
          <p:spPr>
            <a:xfrm>
              <a:off x="7202406" y="433869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5" name="object 115"/>
            <p:cNvSpPr/>
            <p:nvPr/>
          </p:nvSpPr>
          <p:spPr>
            <a:xfrm>
              <a:off x="7261876" y="433869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6" name="object 116"/>
            <p:cNvSpPr/>
            <p:nvPr/>
          </p:nvSpPr>
          <p:spPr>
            <a:xfrm>
              <a:off x="7350348" y="433869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7" name="object 117"/>
            <p:cNvSpPr/>
            <p:nvPr/>
          </p:nvSpPr>
          <p:spPr>
            <a:xfrm>
              <a:off x="7469253" y="433869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8" name="object 118"/>
            <p:cNvSpPr/>
            <p:nvPr/>
          </p:nvSpPr>
          <p:spPr>
            <a:xfrm>
              <a:off x="7557715" y="433869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9" name="object 119"/>
            <p:cNvSpPr/>
            <p:nvPr/>
          </p:nvSpPr>
          <p:spPr>
            <a:xfrm>
              <a:off x="7676664" y="433869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0" name="object 120"/>
            <p:cNvSpPr/>
            <p:nvPr/>
          </p:nvSpPr>
          <p:spPr>
            <a:xfrm>
              <a:off x="7765127" y="433869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1" name="object 121"/>
            <p:cNvSpPr/>
            <p:nvPr/>
          </p:nvSpPr>
          <p:spPr>
            <a:xfrm>
              <a:off x="7884067" y="433869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2" name="object 122"/>
            <p:cNvSpPr/>
            <p:nvPr/>
          </p:nvSpPr>
          <p:spPr>
            <a:xfrm>
              <a:off x="7972530" y="433869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091479" y="4338690"/>
              <a:ext cx="146050" cy="0"/>
            </a:xfrm>
            <a:custGeom>
              <a:avLst/>
              <a:gdLst/>
              <a:ahLst/>
              <a:cxnLst/>
              <a:rect l="l" t="t" r="r" b="b"/>
              <a:pathLst>
                <a:path w="146050">
                  <a:moveTo>
                    <a:pt x="0" y="0"/>
                  </a:moveTo>
                  <a:lnTo>
                    <a:pt x="14574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238643" y="433869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5" name="object 125"/>
            <p:cNvSpPr/>
            <p:nvPr/>
          </p:nvSpPr>
          <p:spPr>
            <a:xfrm>
              <a:off x="8298113" y="433869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6" name="object 126"/>
            <p:cNvSpPr/>
            <p:nvPr/>
          </p:nvSpPr>
          <p:spPr>
            <a:xfrm>
              <a:off x="8386576" y="4338690"/>
              <a:ext cx="265430" cy="0"/>
            </a:xfrm>
            <a:custGeom>
              <a:avLst/>
              <a:gdLst/>
              <a:ahLst/>
              <a:cxnLst/>
              <a:rect l="l" t="t" r="r" b="b"/>
              <a:pathLst>
                <a:path w="265429">
                  <a:moveTo>
                    <a:pt x="0" y="0"/>
                  </a:moveTo>
                  <a:lnTo>
                    <a:pt x="57985" y="0"/>
                  </a:lnTo>
                </a:path>
                <a:path w="265429">
                  <a:moveTo>
                    <a:pt x="59478" y="0"/>
                  </a:moveTo>
                  <a:lnTo>
                    <a:pt x="205891" y="0"/>
                  </a:lnTo>
                </a:path>
                <a:path w="265429">
                  <a:moveTo>
                    <a:pt x="207376" y="0"/>
                  </a:moveTo>
                  <a:lnTo>
                    <a:pt x="26536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7" name="object 127"/>
            <p:cNvSpPr/>
            <p:nvPr/>
          </p:nvSpPr>
          <p:spPr>
            <a:xfrm>
              <a:off x="8653423" y="433869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8" name="object 128"/>
            <p:cNvSpPr/>
            <p:nvPr/>
          </p:nvSpPr>
          <p:spPr>
            <a:xfrm>
              <a:off x="8741885" y="4338690"/>
              <a:ext cx="265430" cy="0"/>
            </a:xfrm>
            <a:custGeom>
              <a:avLst/>
              <a:gdLst/>
              <a:ahLst/>
              <a:cxnLst/>
              <a:rect l="l" t="t" r="r" b="b"/>
              <a:pathLst>
                <a:path w="265429">
                  <a:moveTo>
                    <a:pt x="0" y="0"/>
                  </a:moveTo>
                  <a:lnTo>
                    <a:pt x="57985" y="0"/>
                  </a:lnTo>
                </a:path>
                <a:path w="265429">
                  <a:moveTo>
                    <a:pt x="59478" y="0"/>
                  </a:moveTo>
                  <a:lnTo>
                    <a:pt x="205891" y="0"/>
                  </a:lnTo>
                </a:path>
                <a:path w="265429">
                  <a:moveTo>
                    <a:pt x="207376" y="0"/>
                  </a:moveTo>
                  <a:lnTo>
                    <a:pt x="26536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008732" y="433869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097195" y="433869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16144" y="433869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304606" y="433869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423547" y="433869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512018" y="433869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35" name="object 135"/>
          <p:cNvSpPr txBox="1"/>
          <p:nvPr/>
        </p:nvSpPr>
        <p:spPr>
          <a:xfrm>
            <a:off x="6400351" y="3846755"/>
            <a:ext cx="475129" cy="294009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>
              <a:lnSpc>
                <a:spcPts val="829"/>
              </a:lnSpc>
              <a:spcBef>
                <a:spcPts val="93"/>
              </a:spcBef>
            </a:pP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Sugden</a:t>
            </a:r>
            <a:endParaRPr sz="706" dirty="0">
              <a:latin typeface="Times New Roman"/>
              <a:cs typeface="Times New Roman"/>
            </a:endParaRPr>
          </a:p>
          <a:p>
            <a:pPr marL="11206">
              <a:lnSpc>
                <a:spcPts val="723"/>
              </a:lnSpc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Crew Leader</a:t>
            </a:r>
            <a:r>
              <a:rPr sz="618" b="1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6400195" y="4040379"/>
            <a:ext cx="872433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Landscape Technician</a:t>
            </a:r>
            <a:r>
              <a:rPr sz="618" b="1" spc="-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7886351" y="3950297"/>
            <a:ext cx="550209" cy="197075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Edmond</a:t>
            </a:r>
            <a:r>
              <a:rPr sz="618" spc="-57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Mellizo  Alberto</a:t>
            </a:r>
            <a:r>
              <a:rPr sz="618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Bueno</a:t>
            </a:r>
            <a:endParaRPr sz="618">
              <a:latin typeface="Times New Roman"/>
              <a:cs typeface="Times New Roman"/>
            </a:endParaRPr>
          </a:p>
        </p:txBody>
      </p:sp>
      <p:grpSp>
        <p:nvGrpSpPr>
          <p:cNvPr id="138" name="object 138"/>
          <p:cNvGrpSpPr/>
          <p:nvPr/>
        </p:nvGrpSpPr>
        <p:grpSpPr>
          <a:xfrm>
            <a:off x="6489456" y="4199226"/>
            <a:ext cx="2141444" cy="6163"/>
            <a:chOff x="7202317" y="4759122"/>
            <a:chExt cx="2426970" cy="6985"/>
          </a:xfrm>
        </p:grpSpPr>
        <p:sp>
          <p:nvSpPr>
            <p:cNvPr id="139" name="object 139"/>
            <p:cNvSpPr/>
            <p:nvPr/>
          </p:nvSpPr>
          <p:spPr>
            <a:xfrm>
              <a:off x="7202317" y="4762393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0" name="object 140"/>
            <p:cNvSpPr/>
            <p:nvPr/>
          </p:nvSpPr>
          <p:spPr>
            <a:xfrm>
              <a:off x="7261787" y="476239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1" name="object 141"/>
            <p:cNvSpPr/>
            <p:nvPr/>
          </p:nvSpPr>
          <p:spPr>
            <a:xfrm>
              <a:off x="7350259" y="4762393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2" name="object 142"/>
            <p:cNvSpPr/>
            <p:nvPr/>
          </p:nvSpPr>
          <p:spPr>
            <a:xfrm>
              <a:off x="7469164" y="476239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3" name="object 143"/>
            <p:cNvSpPr/>
            <p:nvPr/>
          </p:nvSpPr>
          <p:spPr>
            <a:xfrm>
              <a:off x="7557627" y="4762393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4" name="object 144"/>
            <p:cNvSpPr/>
            <p:nvPr/>
          </p:nvSpPr>
          <p:spPr>
            <a:xfrm>
              <a:off x="7676576" y="476239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5" name="object 145"/>
            <p:cNvSpPr/>
            <p:nvPr/>
          </p:nvSpPr>
          <p:spPr>
            <a:xfrm>
              <a:off x="7765038" y="4762393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6" name="object 146"/>
            <p:cNvSpPr/>
            <p:nvPr/>
          </p:nvSpPr>
          <p:spPr>
            <a:xfrm>
              <a:off x="7883979" y="476239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7" name="object 147"/>
            <p:cNvSpPr/>
            <p:nvPr/>
          </p:nvSpPr>
          <p:spPr>
            <a:xfrm>
              <a:off x="7972441" y="4762393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8" name="object 148"/>
            <p:cNvSpPr/>
            <p:nvPr/>
          </p:nvSpPr>
          <p:spPr>
            <a:xfrm>
              <a:off x="8091390" y="476239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9" name="object 149"/>
            <p:cNvSpPr/>
            <p:nvPr/>
          </p:nvSpPr>
          <p:spPr>
            <a:xfrm>
              <a:off x="8179853" y="4762393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0" name="object 150"/>
            <p:cNvSpPr/>
            <p:nvPr/>
          </p:nvSpPr>
          <p:spPr>
            <a:xfrm>
              <a:off x="8298794" y="476239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1" name="object 151"/>
            <p:cNvSpPr/>
            <p:nvPr/>
          </p:nvSpPr>
          <p:spPr>
            <a:xfrm>
              <a:off x="8387265" y="4762393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2" name="object 152"/>
            <p:cNvSpPr/>
            <p:nvPr/>
          </p:nvSpPr>
          <p:spPr>
            <a:xfrm>
              <a:off x="8446735" y="476239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3" name="object 153"/>
            <p:cNvSpPr/>
            <p:nvPr/>
          </p:nvSpPr>
          <p:spPr>
            <a:xfrm>
              <a:off x="8535198" y="4762393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4" name="object 154"/>
            <p:cNvSpPr/>
            <p:nvPr/>
          </p:nvSpPr>
          <p:spPr>
            <a:xfrm>
              <a:off x="8654138" y="476239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5" name="object 155"/>
            <p:cNvSpPr/>
            <p:nvPr/>
          </p:nvSpPr>
          <p:spPr>
            <a:xfrm>
              <a:off x="8742610" y="4762393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4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6" name="object 156"/>
            <p:cNvSpPr/>
            <p:nvPr/>
          </p:nvSpPr>
          <p:spPr>
            <a:xfrm>
              <a:off x="8890507" y="4762393"/>
              <a:ext cx="323850" cy="0"/>
            </a:xfrm>
            <a:custGeom>
              <a:avLst/>
              <a:gdLst/>
              <a:ahLst/>
              <a:cxnLst/>
              <a:rect l="l" t="t" r="r" b="b"/>
              <a:pathLst>
                <a:path w="323850">
                  <a:moveTo>
                    <a:pt x="0" y="0"/>
                  </a:moveTo>
                  <a:lnTo>
                    <a:pt x="57985" y="0"/>
                  </a:lnTo>
                </a:path>
                <a:path w="323850">
                  <a:moveTo>
                    <a:pt x="59470" y="0"/>
                  </a:moveTo>
                  <a:lnTo>
                    <a:pt x="117455" y="0"/>
                  </a:lnTo>
                </a:path>
                <a:path w="323850">
                  <a:moveTo>
                    <a:pt x="118940" y="0"/>
                  </a:moveTo>
                  <a:lnTo>
                    <a:pt x="323523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7" name="object 157"/>
            <p:cNvSpPr/>
            <p:nvPr/>
          </p:nvSpPr>
          <p:spPr>
            <a:xfrm>
              <a:off x="9215525" y="4762393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86933" y="0"/>
                  </a:lnTo>
                </a:path>
                <a:path w="206375">
                  <a:moveTo>
                    <a:pt x="88427" y="0"/>
                  </a:moveTo>
                  <a:lnTo>
                    <a:pt x="205847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8" name="object 158"/>
            <p:cNvSpPr/>
            <p:nvPr/>
          </p:nvSpPr>
          <p:spPr>
            <a:xfrm>
              <a:off x="9422857" y="476239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9" name="object 159"/>
            <p:cNvSpPr/>
            <p:nvPr/>
          </p:nvSpPr>
          <p:spPr>
            <a:xfrm>
              <a:off x="9511320" y="4762393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60" name="object 160"/>
          <p:cNvSpPr txBox="1"/>
          <p:nvPr/>
        </p:nvSpPr>
        <p:spPr>
          <a:xfrm>
            <a:off x="6400351" y="4220583"/>
            <a:ext cx="889018" cy="472980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lnSpc>
                <a:spcPts val="829"/>
              </a:lnSpc>
              <a:spcBef>
                <a:spcPts val="88"/>
              </a:spcBef>
            </a:pP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ELCP</a:t>
            </a:r>
            <a:endParaRPr sz="706" dirty="0">
              <a:latin typeface="Times New Roman"/>
              <a:cs typeface="Times New Roman"/>
            </a:endParaRPr>
          </a:p>
          <a:p>
            <a:pPr marL="11206" marR="4483">
              <a:lnSpc>
                <a:spcPts val="706"/>
              </a:lnSpc>
              <a:spcBef>
                <a:spcPts val="35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Crew Leader I  Landscape Technician I  Landscape Technician I  Landscape Technician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7886194" y="4324126"/>
            <a:ext cx="693644" cy="376611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241500" indent="-560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Osmin</a:t>
            </a:r>
            <a:r>
              <a:rPr sz="618" spc="-5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Conde  Mario</a:t>
            </a:r>
            <a:r>
              <a:rPr sz="618" spc="-5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Valdez</a:t>
            </a:r>
            <a:endParaRPr sz="618">
              <a:latin typeface="Times New Roman"/>
              <a:cs typeface="Times New Roman"/>
            </a:endParaRPr>
          </a:p>
          <a:p>
            <a:pPr marL="11206" marR="4483" indent="-560">
              <a:lnSpc>
                <a:spcPts val="706"/>
              </a:lnSpc>
              <a:spcBef>
                <a:spcPts val="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Alexandre</a:t>
            </a:r>
            <a:r>
              <a:rPr sz="618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Fernandez  Miguel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Alvarino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6400430" y="4684453"/>
            <a:ext cx="2242857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-------------------------------------------------------------------------------------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6400351" y="4774601"/>
            <a:ext cx="2007534" cy="20367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lnSpc>
                <a:spcPts val="829"/>
              </a:lnSpc>
              <a:spcBef>
                <a:spcPts val="88"/>
              </a:spcBef>
            </a:pP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Irrigation</a:t>
            </a:r>
            <a:endParaRPr sz="706" dirty="0">
              <a:latin typeface="Times New Roman"/>
              <a:cs typeface="Times New Roman"/>
            </a:endParaRPr>
          </a:p>
          <a:p>
            <a:pPr marL="11206">
              <a:lnSpc>
                <a:spcPts val="723"/>
              </a:lnSpc>
              <a:tabLst>
                <a:tab pos="1497186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Landscape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Technician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Ismael</a:t>
            </a:r>
            <a:r>
              <a:rPr sz="618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Quesada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958327" y="966394"/>
            <a:ext cx="1299322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-4" dirty="0">
                <a:latin typeface="Calibri"/>
                <a:cs typeface="Calibri"/>
              </a:rPr>
              <a:t>MAINTENANCE</a:t>
            </a:r>
            <a:endParaRPr sz="1588">
              <a:latin typeface="Calibri"/>
              <a:cs typeface="Calibri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3926571" y="657201"/>
            <a:ext cx="1889312" cy="408295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1663"/>
              </a:lnSpc>
              <a:spcBef>
                <a:spcPts val="84"/>
              </a:spcBef>
            </a:pPr>
            <a:r>
              <a:rPr sz="1412" b="1" spc="-4" dirty="0">
                <a:solidFill>
                  <a:srgbClr val="FFFFFF"/>
                </a:solidFill>
                <a:latin typeface="Arial"/>
                <a:cs typeface="Arial"/>
              </a:rPr>
              <a:t>Parks </a:t>
            </a:r>
            <a:r>
              <a:rPr sz="1412" b="1" spc="-9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412" b="1" spc="-3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12" b="1" spc="-4" dirty="0">
                <a:solidFill>
                  <a:srgbClr val="FFFFFF"/>
                </a:solidFill>
                <a:latin typeface="Arial"/>
                <a:cs typeface="Arial"/>
              </a:rPr>
              <a:t>Recreation</a:t>
            </a:r>
            <a:endParaRPr sz="1412" dirty="0">
              <a:latin typeface="Arial"/>
              <a:cs typeface="Arial"/>
            </a:endParaRPr>
          </a:p>
          <a:p>
            <a:pPr marL="28576">
              <a:lnSpc>
                <a:spcPts val="1399"/>
              </a:lnSpc>
            </a:pPr>
            <a:r>
              <a:rPr sz="1191" b="1" dirty="0">
                <a:solidFill>
                  <a:srgbClr val="FFFFFF"/>
                </a:solidFill>
                <a:latin typeface="Arial"/>
                <a:cs typeface="Arial"/>
              </a:rPr>
              <a:t>Olema </a:t>
            </a:r>
            <a:r>
              <a:rPr sz="1191" b="1" spc="-4" dirty="0">
                <a:solidFill>
                  <a:srgbClr val="FFFFFF"/>
                </a:solidFill>
                <a:latin typeface="Arial"/>
                <a:cs typeface="Arial"/>
              </a:rPr>
              <a:t>Edwards </a:t>
            </a:r>
            <a:r>
              <a:rPr sz="1191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191" b="1" spc="-6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91" b="1" spc="-4" dirty="0">
                <a:solidFill>
                  <a:srgbClr val="FFFFFF"/>
                </a:solidFill>
                <a:latin typeface="Arial"/>
                <a:cs typeface="Arial"/>
              </a:rPr>
              <a:t>Director</a:t>
            </a:r>
            <a:endParaRPr sz="1191" dirty="0">
              <a:latin typeface="Arial"/>
              <a:cs typeface="Arial"/>
            </a:endParaRPr>
          </a:p>
        </p:txBody>
      </p:sp>
      <p:grpSp>
        <p:nvGrpSpPr>
          <p:cNvPr id="166" name="object 166"/>
          <p:cNvGrpSpPr/>
          <p:nvPr/>
        </p:nvGrpSpPr>
        <p:grpSpPr>
          <a:xfrm>
            <a:off x="3999379" y="1356025"/>
            <a:ext cx="1707500" cy="425551"/>
            <a:chOff x="4380229" y="1535607"/>
            <a:chExt cx="1935167" cy="404495"/>
          </a:xfrm>
          <a:solidFill>
            <a:schemeClr val="accent1"/>
          </a:solidFill>
        </p:grpSpPr>
        <p:sp>
          <p:nvSpPr>
            <p:cNvPr id="167" name="object 167"/>
            <p:cNvSpPr/>
            <p:nvPr/>
          </p:nvSpPr>
          <p:spPr>
            <a:xfrm>
              <a:off x="4380229" y="1535607"/>
              <a:ext cx="1915795" cy="404495"/>
            </a:xfrm>
            <a:custGeom>
              <a:avLst/>
              <a:gdLst/>
              <a:ahLst/>
              <a:cxnLst/>
              <a:rect l="l" t="t" r="r" b="b"/>
              <a:pathLst>
                <a:path w="1915795" h="404494">
                  <a:moveTo>
                    <a:pt x="1915795" y="0"/>
                  </a:moveTo>
                  <a:lnTo>
                    <a:pt x="0" y="0"/>
                  </a:lnTo>
                  <a:lnTo>
                    <a:pt x="0" y="404495"/>
                  </a:lnTo>
                  <a:lnTo>
                    <a:pt x="1915795" y="404495"/>
                  </a:lnTo>
                  <a:lnTo>
                    <a:pt x="191579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68" name="object 168"/>
            <p:cNvSpPr/>
            <p:nvPr/>
          </p:nvSpPr>
          <p:spPr>
            <a:xfrm>
              <a:off x="4383500" y="1535607"/>
              <a:ext cx="1931896" cy="404495"/>
            </a:xfrm>
            <a:custGeom>
              <a:avLst/>
              <a:gdLst/>
              <a:ahLst/>
              <a:cxnLst/>
              <a:rect l="l" t="t" r="r" b="b"/>
              <a:pathLst>
                <a:path w="1915795" h="404494">
                  <a:moveTo>
                    <a:pt x="0" y="0"/>
                  </a:moveTo>
                  <a:lnTo>
                    <a:pt x="1915795" y="0"/>
                  </a:lnTo>
                  <a:lnTo>
                    <a:pt x="1915795" y="404495"/>
                  </a:lnTo>
                  <a:lnTo>
                    <a:pt x="0" y="4044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</p:grpSp>
      <p:sp>
        <p:nvSpPr>
          <p:cNvPr id="169" name="object 169"/>
          <p:cNvSpPr txBox="1"/>
          <p:nvPr/>
        </p:nvSpPr>
        <p:spPr>
          <a:xfrm>
            <a:off x="4099648" y="1434530"/>
            <a:ext cx="1517836" cy="250634"/>
          </a:xfrm>
          <a:prstGeom prst="rect">
            <a:avLst/>
          </a:prstGeom>
        </p:spPr>
        <p:txBody>
          <a:bodyPr vert="horz" wrap="square" lIns="0" tIns="19610" rIns="0" bIns="0" rtlCol="0">
            <a:spAutoFit/>
          </a:bodyPr>
          <a:lstStyle/>
          <a:p>
            <a:pPr marL="449380" marR="4483" indent="-438734">
              <a:lnSpc>
                <a:spcPts val="909"/>
              </a:lnSpc>
              <a:spcBef>
                <a:spcPts val="154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Superintendent P&amp;R Maintenance  </a:t>
            </a:r>
            <a:r>
              <a:rPr sz="794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Derrick</a:t>
            </a:r>
            <a:r>
              <a:rPr sz="794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Garby</a:t>
            </a:r>
            <a:endParaRPr sz="794" dirty="0">
              <a:latin typeface="Times New Roman"/>
              <a:cs typeface="Times New Roman"/>
            </a:endParaRPr>
          </a:p>
        </p:txBody>
      </p:sp>
      <p:grpSp>
        <p:nvGrpSpPr>
          <p:cNvPr id="170" name="object 170"/>
          <p:cNvGrpSpPr/>
          <p:nvPr/>
        </p:nvGrpSpPr>
        <p:grpSpPr>
          <a:xfrm>
            <a:off x="3644993" y="1949308"/>
            <a:ext cx="2452968" cy="3274919"/>
            <a:chOff x="3978592" y="2209215"/>
            <a:chExt cx="2780030" cy="3711575"/>
          </a:xfrm>
        </p:grpSpPr>
        <p:sp>
          <p:nvSpPr>
            <p:cNvPr id="171" name="object 171"/>
            <p:cNvSpPr/>
            <p:nvPr/>
          </p:nvSpPr>
          <p:spPr>
            <a:xfrm>
              <a:off x="3983354" y="2213978"/>
              <a:ext cx="2770505" cy="3702050"/>
            </a:xfrm>
            <a:custGeom>
              <a:avLst/>
              <a:gdLst/>
              <a:ahLst/>
              <a:cxnLst/>
              <a:rect l="l" t="t" r="r" b="b"/>
              <a:pathLst>
                <a:path w="2770504" h="3702050">
                  <a:moveTo>
                    <a:pt x="2770504" y="0"/>
                  </a:moveTo>
                  <a:lnTo>
                    <a:pt x="0" y="0"/>
                  </a:lnTo>
                  <a:lnTo>
                    <a:pt x="0" y="3702050"/>
                  </a:lnTo>
                  <a:lnTo>
                    <a:pt x="2770504" y="3702050"/>
                  </a:lnTo>
                  <a:lnTo>
                    <a:pt x="277050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72" name="object 172"/>
            <p:cNvSpPr/>
            <p:nvPr/>
          </p:nvSpPr>
          <p:spPr>
            <a:xfrm>
              <a:off x="3983354" y="2213978"/>
              <a:ext cx="2770505" cy="3702050"/>
            </a:xfrm>
            <a:custGeom>
              <a:avLst/>
              <a:gdLst/>
              <a:ahLst/>
              <a:cxnLst/>
              <a:rect l="l" t="t" r="r" b="b"/>
              <a:pathLst>
                <a:path w="2770504" h="3702050">
                  <a:moveTo>
                    <a:pt x="0" y="0"/>
                  </a:moveTo>
                  <a:lnTo>
                    <a:pt x="2770504" y="0"/>
                  </a:lnTo>
                  <a:lnTo>
                    <a:pt x="2770504" y="3702050"/>
                  </a:lnTo>
                  <a:lnTo>
                    <a:pt x="0" y="37020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73" name="object 173"/>
          <p:cNvSpPr txBox="1"/>
          <p:nvPr/>
        </p:nvSpPr>
        <p:spPr>
          <a:xfrm>
            <a:off x="3723059" y="2187374"/>
            <a:ext cx="704290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Field</a:t>
            </a:r>
            <a:r>
              <a:rPr sz="618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4435736" y="1980304"/>
            <a:ext cx="1071843" cy="31838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MAINTENANCE</a:t>
            </a:r>
            <a:r>
              <a:rPr sz="794" b="1" spc="-9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dirty="0">
                <a:solidFill>
                  <a:srgbClr val="FFFF00"/>
                </a:solidFill>
                <a:latin typeface="Times New Roman"/>
                <a:cs typeface="Times New Roman"/>
              </a:rPr>
              <a:t>3</a:t>
            </a:r>
            <a:endParaRPr sz="794" dirty="0">
              <a:latin typeface="Times New Roman"/>
              <a:cs typeface="Times New Roman"/>
            </a:endParaRPr>
          </a:p>
          <a:p>
            <a:pPr marR="4483" algn="r">
              <a:spcBef>
                <a:spcPts val="671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Jeff</a:t>
            </a:r>
            <a:r>
              <a:rPr sz="618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618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Bell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175" name="object 175"/>
          <p:cNvGrpSpPr/>
          <p:nvPr/>
        </p:nvGrpSpPr>
        <p:grpSpPr>
          <a:xfrm>
            <a:off x="3731182" y="2346025"/>
            <a:ext cx="2278156" cy="6163"/>
            <a:chOff x="4076273" y="2658828"/>
            <a:chExt cx="2581910" cy="6985"/>
          </a:xfrm>
        </p:grpSpPr>
        <p:sp>
          <p:nvSpPr>
            <p:cNvPr id="176" name="object 176"/>
            <p:cNvSpPr/>
            <p:nvPr/>
          </p:nvSpPr>
          <p:spPr>
            <a:xfrm>
              <a:off x="4079766" y="266232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77" name="object 177"/>
            <p:cNvSpPr/>
            <p:nvPr/>
          </p:nvSpPr>
          <p:spPr>
            <a:xfrm>
              <a:off x="4168228" y="2662321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78" name="object 178"/>
            <p:cNvSpPr/>
            <p:nvPr/>
          </p:nvSpPr>
          <p:spPr>
            <a:xfrm>
              <a:off x="4227699" y="266232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79" name="object 179"/>
            <p:cNvSpPr/>
            <p:nvPr/>
          </p:nvSpPr>
          <p:spPr>
            <a:xfrm>
              <a:off x="4316170" y="266232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0" name="object 180"/>
            <p:cNvSpPr/>
            <p:nvPr/>
          </p:nvSpPr>
          <p:spPr>
            <a:xfrm>
              <a:off x="4435110" y="266232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1" name="object 181"/>
            <p:cNvSpPr/>
            <p:nvPr/>
          </p:nvSpPr>
          <p:spPr>
            <a:xfrm>
              <a:off x="4523573" y="266232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2" name="object 182"/>
            <p:cNvSpPr/>
            <p:nvPr/>
          </p:nvSpPr>
          <p:spPr>
            <a:xfrm>
              <a:off x="4642522" y="266232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3" name="object 183"/>
            <p:cNvSpPr/>
            <p:nvPr/>
          </p:nvSpPr>
          <p:spPr>
            <a:xfrm>
              <a:off x="4730985" y="266232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4" name="object 184"/>
            <p:cNvSpPr/>
            <p:nvPr/>
          </p:nvSpPr>
          <p:spPr>
            <a:xfrm>
              <a:off x="4849925" y="266232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5" name="object 185"/>
            <p:cNvSpPr/>
            <p:nvPr/>
          </p:nvSpPr>
          <p:spPr>
            <a:xfrm>
              <a:off x="4938388" y="266232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057337" y="266232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145800" y="266232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264749" y="266232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33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9" name="object 189"/>
            <p:cNvSpPr/>
            <p:nvPr/>
          </p:nvSpPr>
          <p:spPr>
            <a:xfrm>
              <a:off x="5353176" y="2662321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0" name="object 190"/>
            <p:cNvSpPr/>
            <p:nvPr/>
          </p:nvSpPr>
          <p:spPr>
            <a:xfrm>
              <a:off x="5412646" y="266232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1" name="object 191"/>
            <p:cNvSpPr/>
            <p:nvPr/>
          </p:nvSpPr>
          <p:spPr>
            <a:xfrm>
              <a:off x="5501109" y="266232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620049" y="266232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708521" y="2662321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4" name="object 194"/>
            <p:cNvSpPr/>
            <p:nvPr/>
          </p:nvSpPr>
          <p:spPr>
            <a:xfrm>
              <a:off x="5856418" y="266232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5" name="object 195"/>
            <p:cNvSpPr/>
            <p:nvPr/>
          </p:nvSpPr>
          <p:spPr>
            <a:xfrm>
              <a:off x="5975359" y="266232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6" name="object 196"/>
            <p:cNvSpPr/>
            <p:nvPr/>
          </p:nvSpPr>
          <p:spPr>
            <a:xfrm>
              <a:off x="6063830" y="2662321"/>
              <a:ext cx="323850" cy="0"/>
            </a:xfrm>
            <a:custGeom>
              <a:avLst/>
              <a:gdLst/>
              <a:ahLst/>
              <a:cxnLst/>
              <a:rect l="l" t="t" r="r" b="b"/>
              <a:pathLst>
                <a:path w="323850">
                  <a:moveTo>
                    <a:pt x="0" y="0"/>
                  </a:moveTo>
                  <a:lnTo>
                    <a:pt x="116040" y="0"/>
                  </a:lnTo>
                </a:path>
                <a:path w="323850">
                  <a:moveTo>
                    <a:pt x="117525" y="0"/>
                  </a:moveTo>
                  <a:lnTo>
                    <a:pt x="263973" y="0"/>
                  </a:lnTo>
                </a:path>
                <a:path w="323850">
                  <a:moveTo>
                    <a:pt x="265467" y="0"/>
                  </a:moveTo>
                  <a:lnTo>
                    <a:pt x="32345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7" name="object 197"/>
            <p:cNvSpPr/>
            <p:nvPr/>
          </p:nvSpPr>
          <p:spPr>
            <a:xfrm>
              <a:off x="6388768" y="266232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8" name="object 198"/>
            <p:cNvSpPr/>
            <p:nvPr/>
          </p:nvSpPr>
          <p:spPr>
            <a:xfrm>
              <a:off x="6477231" y="2662321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9" name="object 199"/>
            <p:cNvSpPr/>
            <p:nvPr/>
          </p:nvSpPr>
          <p:spPr>
            <a:xfrm>
              <a:off x="6536701" y="266232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200" name="object 200"/>
          <p:cNvSpPr txBox="1"/>
          <p:nvPr/>
        </p:nvSpPr>
        <p:spPr>
          <a:xfrm>
            <a:off x="3722980" y="2367539"/>
            <a:ext cx="564216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Crew Leader</a:t>
            </a:r>
            <a:r>
              <a:rPr sz="618" b="1" spc="-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5209136" y="2367539"/>
            <a:ext cx="564216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Osvaldo</a:t>
            </a:r>
            <a:r>
              <a:rPr sz="618" spc="-3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Sanchez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3723042" y="2552533"/>
            <a:ext cx="840499" cy="473546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>
              <a:lnSpc>
                <a:spcPts val="829"/>
              </a:lnSpc>
              <a:spcBef>
                <a:spcPts val="93"/>
              </a:spcBef>
            </a:pPr>
            <a:r>
              <a:rPr sz="706" b="1" i="1" u="sng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North</a:t>
            </a:r>
            <a:r>
              <a:rPr sz="706" b="1" i="1" u="sng" spc="-18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Crew</a:t>
            </a:r>
            <a:endParaRPr sz="706" dirty="0">
              <a:latin typeface="Times New Roman"/>
              <a:cs typeface="Times New Roman"/>
            </a:endParaRPr>
          </a:p>
          <a:p>
            <a:pPr marL="11206" marR="4483">
              <a:lnSpc>
                <a:spcPts val="706"/>
              </a:lnSpc>
              <a:spcBef>
                <a:spcPts val="31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Crew Leader I  Landscape Technician I  Landscape Technician I  Landscape Technician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5209120" y="2651311"/>
            <a:ext cx="666190" cy="376611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15689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Annemarie</a:t>
            </a:r>
            <a:r>
              <a:rPr sz="618" spc="-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Mitchell  Pablo Ramirez  Jerry Blackwell</a:t>
            </a:r>
            <a:endParaRPr sz="618" dirty="0">
              <a:latin typeface="Times New Roman"/>
              <a:cs typeface="Times New Roman"/>
            </a:endParaRPr>
          </a:p>
          <a:p>
            <a:pPr marL="11206">
              <a:lnSpc>
                <a:spcPts val="697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Heriberto</a:t>
            </a:r>
            <a:r>
              <a:rPr sz="618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Fernandez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3723042" y="3011693"/>
            <a:ext cx="2295525" cy="203110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728"/>
              </a:lnSpc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---------------------------------------------------------------------------------------</a:t>
            </a:r>
            <a:endParaRPr sz="618">
              <a:latin typeface="Times New Roman"/>
              <a:cs typeface="Times New Roman"/>
            </a:endParaRPr>
          </a:p>
          <a:p>
            <a:pPr marL="11206">
              <a:lnSpc>
                <a:spcPts val="833"/>
              </a:lnSpc>
            </a:pPr>
            <a:r>
              <a:rPr sz="706" b="1" i="1" u="sng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NCRP</a:t>
            </a:r>
            <a:endParaRPr sz="706">
              <a:latin typeface="Times New Roman"/>
              <a:cs typeface="Times New Roman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3722807" y="3205330"/>
            <a:ext cx="1055417" cy="745167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marR="4483">
              <a:lnSpc>
                <a:spcPct val="95900"/>
              </a:lnSpc>
              <a:spcBef>
                <a:spcPts val="115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Ops Support Specialist I  Landscape Technician II  Landscape Technician II  Landscape Technician I  Landscape Technician I  Landscape Technician I  Landscape Technician I  Landscape Technician I</a:t>
            </a:r>
            <a:r>
              <a:rPr sz="618" b="1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(PT)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5198590" y="3205331"/>
            <a:ext cx="730624" cy="735684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21292" marR="132797" indent="-10646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Catherine</a:t>
            </a:r>
            <a:r>
              <a:rPr sz="618" spc="-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Fletcher  Tomas</a:t>
            </a:r>
            <a:r>
              <a:rPr sz="618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Rivera</a:t>
            </a:r>
            <a:endParaRPr sz="618">
              <a:latin typeface="Times New Roman"/>
              <a:cs typeface="Times New Roman"/>
            </a:endParaRPr>
          </a:p>
          <a:p>
            <a:pPr marL="21292" marR="4483">
              <a:lnSpc>
                <a:spcPts val="706"/>
              </a:lnSpc>
              <a:spcBef>
                <a:spcPts val="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Orestes</a:t>
            </a:r>
            <a:r>
              <a:rPr sz="618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Muniz-Suarez  Julio Cesar Leyva  Fausto Leyva</a:t>
            </a:r>
            <a:endParaRPr sz="618">
              <a:latin typeface="Times New Roman"/>
              <a:cs typeface="Times New Roman"/>
            </a:endParaRPr>
          </a:p>
          <a:p>
            <a:pPr marL="21292" marR="195553">
              <a:lnSpc>
                <a:spcPts val="706"/>
              </a:lnSpc>
              <a:spcBef>
                <a:spcPts val="22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Alfonso Pais  Joe Neumann  Jhonaton</a:t>
            </a:r>
            <a:r>
              <a:rPr sz="618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Muniz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3722808" y="3927311"/>
            <a:ext cx="2269191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--------------------------------------------------------------------------------------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3722807" y="4017393"/>
            <a:ext cx="2140324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  <a:tabLst>
                <a:tab pos="1497186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General Maintenance</a:t>
            </a:r>
            <a:r>
              <a:rPr sz="618" b="1" spc="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Specialist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Humberto</a:t>
            </a:r>
            <a:r>
              <a:rPr sz="618" spc="-3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Guiterrez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209" name="object 209"/>
          <p:cNvGrpSpPr/>
          <p:nvPr/>
        </p:nvGrpSpPr>
        <p:grpSpPr>
          <a:xfrm>
            <a:off x="3730932" y="4176044"/>
            <a:ext cx="1938618" cy="6163"/>
            <a:chOff x="4075990" y="4732849"/>
            <a:chExt cx="2197100" cy="6985"/>
          </a:xfrm>
        </p:grpSpPr>
        <p:sp>
          <p:nvSpPr>
            <p:cNvPr id="210" name="object 210"/>
            <p:cNvSpPr/>
            <p:nvPr/>
          </p:nvSpPr>
          <p:spPr>
            <a:xfrm>
              <a:off x="4079482" y="473634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1" name="object 211"/>
            <p:cNvSpPr/>
            <p:nvPr/>
          </p:nvSpPr>
          <p:spPr>
            <a:xfrm>
              <a:off x="4167945" y="4736341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2" name="object 212"/>
            <p:cNvSpPr/>
            <p:nvPr/>
          </p:nvSpPr>
          <p:spPr>
            <a:xfrm>
              <a:off x="4227415" y="473634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3" name="object 213"/>
            <p:cNvSpPr/>
            <p:nvPr/>
          </p:nvSpPr>
          <p:spPr>
            <a:xfrm>
              <a:off x="4315887" y="473634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4" name="object 214"/>
            <p:cNvSpPr/>
            <p:nvPr/>
          </p:nvSpPr>
          <p:spPr>
            <a:xfrm>
              <a:off x="4434792" y="473634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5" name="object 215"/>
            <p:cNvSpPr/>
            <p:nvPr/>
          </p:nvSpPr>
          <p:spPr>
            <a:xfrm>
              <a:off x="4523254" y="4736341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20">
                  <a:moveTo>
                    <a:pt x="0" y="0"/>
                  </a:moveTo>
                  <a:lnTo>
                    <a:pt x="57985" y="0"/>
                  </a:lnTo>
                </a:path>
                <a:path w="325120">
                  <a:moveTo>
                    <a:pt x="59470" y="0"/>
                  </a:moveTo>
                  <a:lnTo>
                    <a:pt x="117455" y="0"/>
                  </a:lnTo>
                </a:path>
                <a:path w="325120">
                  <a:moveTo>
                    <a:pt x="118949" y="0"/>
                  </a:moveTo>
                  <a:lnTo>
                    <a:pt x="265361" y="0"/>
                  </a:lnTo>
                </a:path>
                <a:path w="325120">
                  <a:moveTo>
                    <a:pt x="266846" y="0"/>
                  </a:moveTo>
                  <a:lnTo>
                    <a:pt x="32483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6" name="object 216"/>
            <p:cNvSpPr/>
            <p:nvPr/>
          </p:nvSpPr>
          <p:spPr>
            <a:xfrm>
              <a:off x="4849571" y="473634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7" name="object 217"/>
            <p:cNvSpPr/>
            <p:nvPr/>
          </p:nvSpPr>
          <p:spPr>
            <a:xfrm>
              <a:off x="4938034" y="473634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056983" y="473634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9" name="object 219"/>
            <p:cNvSpPr/>
            <p:nvPr/>
          </p:nvSpPr>
          <p:spPr>
            <a:xfrm>
              <a:off x="5145446" y="473634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0" name="object 220"/>
            <p:cNvSpPr/>
            <p:nvPr/>
          </p:nvSpPr>
          <p:spPr>
            <a:xfrm>
              <a:off x="5264386" y="473634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1" name="object 221"/>
            <p:cNvSpPr/>
            <p:nvPr/>
          </p:nvSpPr>
          <p:spPr>
            <a:xfrm>
              <a:off x="5352858" y="4736341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2" name="object 222"/>
            <p:cNvSpPr/>
            <p:nvPr/>
          </p:nvSpPr>
          <p:spPr>
            <a:xfrm>
              <a:off x="5412328" y="473634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3" name="object 223"/>
            <p:cNvSpPr/>
            <p:nvPr/>
          </p:nvSpPr>
          <p:spPr>
            <a:xfrm>
              <a:off x="5500790" y="473634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4" name="object 224"/>
            <p:cNvSpPr/>
            <p:nvPr/>
          </p:nvSpPr>
          <p:spPr>
            <a:xfrm>
              <a:off x="5619731" y="473634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5" name="object 225"/>
            <p:cNvSpPr/>
            <p:nvPr/>
          </p:nvSpPr>
          <p:spPr>
            <a:xfrm>
              <a:off x="5708202" y="4736341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6" name="object 226"/>
            <p:cNvSpPr/>
            <p:nvPr/>
          </p:nvSpPr>
          <p:spPr>
            <a:xfrm>
              <a:off x="5856100" y="473634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7" name="object 227"/>
            <p:cNvSpPr/>
            <p:nvPr/>
          </p:nvSpPr>
          <p:spPr>
            <a:xfrm>
              <a:off x="5975040" y="4736341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86977" y="0"/>
                  </a:lnTo>
                </a:path>
                <a:path w="206375">
                  <a:moveTo>
                    <a:pt x="88471" y="0"/>
                  </a:moveTo>
                  <a:lnTo>
                    <a:pt x="20589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8" name="object 228"/>
            <p:cNvSpPr/>
            <p:nvPr/>
          </p:nvSpPr>
          <p:spPr>
            <a:xfrm>
              <a:off x="6182417" y="473634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230" name="object 230"/>
          <p:cNvSpPr txBox="1"/>
          <p:nvPr/>
        </p:nvSpPr>
        <p:spPr>
          <a:xfrm>
            <a:off x="6400195" y="4107475"/>
            <a:ext cx="99172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u="dash" spc="-4" dirty="0">
                <a:solidFill>
                  <a:srgbClr val="FFFFFF"/>
                </a:solidFill>
                <a:uFill>
                  <a:solidFill>
                    <a:srgbClr val="FEFEFE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8" u="dash" spc="-13" dirty="0">
                <a:solidFill>
                  <a:srgbClr val="FFFFFF"/>
                </a:solidFill>
                <a:uFill>
                  <a:solidFill>
                    <a:srgbClr val="FEFEFE"/>
                  </a:solidFill>
                </a:uFill>
                <a:latin typeface="Times New Roman"/>
                <a:cs typeface="Times New Roman"/>
              </a:rPr>
              <a:t> 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3723042" y="4197723"/>
            <a:ext cx="2006413" cy="20367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lnSpc>
                <a:spcPts val="829"/>
              </a:lnSpc>
              <a:spcBef>
                <a:spcPts val="88"/>
              </a:spcBef>
            </a:pP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Irrigation</a:t>
            </a:r>
            <a:endParaRPr sz="706" dirty="0">
              <a:latin typeface="Times New Roman"/>
              <a:cs typeface="Times New Roman"/>
            </a:endParaRPr>
          </a:p>
          <a:p>
            <a:pPr marL="11206">
              <a:lnSpc>
                <a:spcPts val="723"/>
              </a:lnSpc>
              <a:tabLst>
                <a:tab pos="1497186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Landscape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Technician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Deanna</a:t>
            </a:r>
            <a:r>
              <a:rPr sz="618" spc="-3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Flanary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3723042" y="4391348"/>
            <a:ext cx="2269191" cy="203110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728"/>
              </a:lnSpc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--------------------------------------------------------------------------------------</a:t>
            </a:r>
            <a:endParaRPr sz="618" dirty="0">
              <a:latin typeface="Times New Roman"/>
              <a:cs typeface="Times New Roman"/>
            </a:endParaRPr>
          </a:p>
          <a:p>
            <a:pPr marL="11206">
              <a:lnSpc>
                <a:spcPts val="833"/>
              </a:lnSpc>
            </a:pP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VTCP</a:t>
            </a:r>
            <a:endParaRPr sz="706" dirty="0">
              <a:latin typeface="Times New Roman"/>
              <a:cs typeface="Times New Roman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3722886" y="4584999"/>
            <a:ext cx="884816" cy="556148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Crew Leader I  Landscape Technician I  Landscape Technician I  Landscape Technician I  Landscape Technician I  Landscape Technician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5208886" y="4584999"/>
            <a:ext cx="577103" cy="556148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Juan Palacio  Michael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Lara 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Hector Perez  Orestes Muniz</a:t>
            </a:r>
            <a:r>
              <a:rPr sz="618" spc="-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Jr.  Enrique Cruz  Carlos</a:t>
            </a:r>
            <a:r>
              <a:rPr sz="618" spc="-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Gonzalez</a:t>
            </a:r>
            <a:endParaRPr sz="618">
              <a:latin typeface="Times New Roman"/>
              <a:cs typeface="Times New Roman"/>
            </a:endParaRPr>
          </a:p>
        </p:txBody>
      </p:sp>
      <p:grpSp>
        <p:nvGrpSpPr>
          <p:cNvPr id="235" name="object 235"/>
          <p:cNvGrpSpPr/>
          <p:nvPr/>
        </p:nvGrpSpPr>
        <p:grpSpPr>
          <a:xfrm>
            <a:off x="763121" y="4202541"/>
            <a:ext cx="2465294" cy="2532529"/>
            <a:chOff x="724852" y="4749215"/>
            <a:chExt cx="2794000" cy="2870200"/>
          </a:xfrm>
        </p:grpSpPr>
        <p:sp>
          <p:nvSpPr>
            <p:cNvPr id="236" name="object 236"/>
            <p:cNvSpPr/>
            <p:nvPr/>
          </p:nvSpPr>
          <p:spPr>
            <a:xfrm>
              <a:off x="729615" y="4753978"/>
              <a:ext cx="2784475" cy="2860675"/>
            </a:xfrm>
            <a:custGeom>
              <a:avLst/>
              <a:gdLst/>
              <a:ahLst/>
              <a:cxnLst/>
              <a:rect l="l" t="t" r="r" b="b"/>
              <a:pathLst>
                <a:path w="2784475" h="2860675">
                  <a:moveTo>
                    <a:pt x="2784475" y="0"/>
                  </a:moveTo>
                  <a:lnTo>
                    <a:pt x="0" y="0"/>
                  </a:lnTo>
                  <a:lnTo>
                    <a:pt x="0" y="2860675"/>
                  </a:lnTo>
                  <a:lnTo>
                    <a:pt x="2784475" y="2860675"/>
                  </a:lnTo>
                  <a:lnTo>
                    <a:pt x="2784475" y="0"/>
                  </a:lnTo>
                  <a:close/>
                </a:path>
              </a:pathLst>
            </a:custGeom>
            <a:solidFill>
              <a:schemeClr val="accent1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37" name="object 237"/>
            <p:cNvSpPr/>
            <p:nvPr/>
          </p:nvSpPr>
          <p:spPr>
            <a:xfrm>
              <a:off x="729615" y="4753978"/>
              <a:ext cx="2784475" cy="2860675"/>
            </a:xfrm>
            <a:custGeom>
              <a:avLst/>
              <a:gdLst/>
              <a:ahLst/>
              <a:cxnLst/>
              <a:rect l="l" t="t" r="r" b="b"/>
              <a:pathLst>
                <a:path w="2784475" h="2860675">
                  <a:moveTo>
                    <a:pt x="0" y="0"/>
                  </a:moveTo>
                  <a:lnTo>
                    <a:pt x="2784475" y="0"/>
                  </a:lnTo>
                  <a:lnTo>
                    <a:pt x="2784475" y="2860675"/>
                  </a:lnTo>
                  <a:lnTo>
                    <a:pt x="0" y="286067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238" name="object 238"/>
          <p:cNvSpPr txBox="1"/>
          <p:nvPr/>
        </p:nvSpPr>
        <p:spPr>
          <a:xfrm>
            <a:off x="852109" y="4428999"/>
            <a:ext cx="672913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Field</a:t>
            </a:r>
            <a:r>
              <a:rPr sz="618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1581038" y="4240978"/>
            <a:ext cx="1187824" cy="31838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MAINTENANCE</a:t>
            </a:r>
            <a:r>
              <a:rPr sz="794" b="1" spc="-9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dirty="0">
                <a:solidFill>
                  <a:srgbClr val="FFFF00"/>
                </a:solidFill>
                <a:latin typeface="Times New Roman"/>
                <a:cs typeface="Times New Roman"/>
              </a:rPr>
              <a:t>2</a:t>
            </a:r>
            <a:endParaRPr sz="794" dirty="0">
              <a:latin typeface="Times New Roman"/>
              <a:cs typeface="Times New Roman"/>
            </a:endParaRPr>
          </a:p>
          <a:p>
            <a:pPr marL="786135">
              <a:spcBef>
                <a:spcPts val="671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Irving</a:t>
            </a:r>
            <a:r>
              <a:rPr sz="618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Baez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852187" y="4519081"/>
            <a:ext cx="2269751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--------------------------------------------------------------------------------------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851783" y="4623493"/>
            <a:ext cx="1475153" cy="65251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lnSpc>
                <a:spcPts val="829"/>
              </a:lnSpc>
              <a:spcBef>
                <a:spcPts val="88"/>
              </a:spcBef>
            </a:pPr>
            <a:r>
              <a:rPr sz="706" b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Big Corkscrew Island Regional</a:t>
            </a:r>
            <a:r>
              <a:rPr sz="706" b="1" u="sng" spc="13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706" b="1" u="sng" spc="-9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Park</a:t>
            </a:r>
            <a:endParaRPr sz="706" dirty="0">
              <a:latin typeface="Times New Roman"/>
              <a:cs typeface="Times New Roman"/>
            </a:endParaRPr>
          </a:p>
          <a:p>
            <a:pPr marL="11206" marR="956473">
              <a:lnSpc>
                <a:spcPts val="706"/>
              </a:lnSpc>
              <a:spcBef>
                <a:spcPts val="35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Crew Leader</a:t>
            </a:r>
            <a:r>
              <a:rPr sz="618" b="1" spc="-57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  Crew Leader</a:t>
            </a:r>
            <a:r>
              <a:rPr sz="618" b="1" spc="-57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  <a:p>
            <a:pPr marL="11206" marR="633726">
              <a:lnSpc>
                <a:spcPts val="706"/>
              </a:lnSpc>
              <a:spcBef>
                <a:spcPts val="9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Landscape Technician II  Landscape Technician II  Landscape Technician I  Landscape Technician</a:t>
            </a:r>
            <a:r>
              <a:rPr sz="618" b="1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2337860" y="4712745"/>
            <a:ext cx="567018" cy="556148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Austin Martel  Reycel Blanco  Rolando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Carrillo 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Osvaldo Rives  Niurka Cabrera  Santiago</a:t>
            </a:r>
            <a:r>
              <a:rPr sz="618" spc="-5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Ventura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852096" y="5343412"/>
            <a:ext cx="2165537" cy="293444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lnSpc>
                <a:spcPts val="829"/>
              </a:lnSpc>
              <a:spcBef>
                <a:spcPts val="88"/>
              </a:spcBef>
            </a:pP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Irrigation</a:t>
            </a:r>
            <a:endParaRPr sz="706" dirty="0">
              <a:latin typeface="Times New Roman"/>
              <a:cs typeface="Times New Roman"/>
            </a:endParaRPr>
          </a:p>
          <a:p>
            <a:pPr marL="11206">
              <a:lnSpc>
                <a:spcPts val="706"/>
              </a:lnSpc>
              <a:tabLst>
                <a:tab pos="1497186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Landscape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Technician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	Yosmel Bonachea</a:t>
            </a:r>
            <a:endParaRPr sz="618" dirty="0">
              <a:latin typeface="Times New Roman"/>
              <a:cs typeface="Times New Roman"/>
            </a:endParaRPr>
          </a:p>
          <a:p>
            <a:pPr marL="11206">
              <a:lnSpc>
                <a:spcPts val="723"/>
              </a:lnSpc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851783" y="5636672"/>
            <a:ext cx="862705" cy="65251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lnSpc>
                <a:spcPts val="829"/>
              </a:lnSpc>
              <a:spcBef>
                <a:spcPts val="88"/>
              </a:spcBef>
            </a:pP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Immokalee</a:t>
            </a:r>
            <a:endParaRPr sz="706" dirty="0">
              <a:latin typeface="Times New Roman"/>
              <a:cs typeface="Times New Roman"/>
            </a:endParaRPr>
          </a:p>
          <a:p>
            <a:pPr marL="11206" marR="4483">
              <a:lnSpc>
                <a:spcPts val="706"/>
              </a:lnSpc>
              <a:spcBef>
                <a:spcPts val="35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Crew Leader I  Landscape Technician I  Landscape Technician I  Landscape Technician I  Landscape Technician I  Landscape Technician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2337861" y="5730687"/>
            <a:ext cx="593351" cy="556148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dirty="0">
                <a:solidFill>
                  <a:srgbClr val="FFFFFF"/>
                </a:solidFill>
                <a:latin typeface="Times New Roman"/>
                <a:cs typeface="Times New Roman"/>
              </a:rPr>
              <a:t>Jose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Campbell  </a:t>
            </a:r>
            <a:r>
              <a:rPr sz="618" dirty="0">
                <a:solidFill>
                  <a:srgbClr val="FFFFFF"/>
                </a:solidFill>
                <a:latin typeface="Times New Roman"/>
                <a:cs typeface="Times New Roman"/>
              </a:rPr>
              <a:t>Jose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Hernandez  Reyes Guadian  Reyes Guadian</a:t>
            </a:r>
            <a:r>
              <a:rPr sz="618" spc="-5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Jr.  Alberto Jimenez  </a:t>
            </a:r>
            <a:r>
              <a:rPr sz="618" dirty="0">
                <a:solidFill>
                  <a:srgbClr val="FFFFFF"/>
                </a:solidFill>
                <a:latin typeface="Times New Roman"/>
                <a:cs typeface="Times New Roman"/>
              </a:rPr>
              <a:t>Jose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Luis</a:t>
            </a:r>
            <a:r>
              <a:rPr sz="618" spc="-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Lopez</a:t>
            </a:r>
            <a:endParaRPr sz="618">
              <a:latin typeface="Times New Roman"/>
              <a:cs typeface="Times New Roman"/>
            </a:endParaRPr>
          </a:p>
        </p:txBody>
      </p:sp>
      <p:grpSp>
        <p:nvGrpSpPr>
          <p:cNvPr id="246" name="object 246"/>
          <p:cNvGrpSpPr/>
          <p:nvPr/>
        </p:nvGrpSpPr>
        <p:grpSpPr>
          <a:xfrm>
            <a:off x="862912" y="6339944"/>
            <a:ext cx="2167778" cy="6163"/>
            <a:chOff x="825566" y="7185269"/>
            <a:chExt cx="2456815" cy="6985"/>
          </a:xfrm>
        </p:grpSpPr>
        <p:sp>
          <p:nvSpPr>
            <p:cNvPr id="247" name="object 247"/>
            <p:cNvSpPr/>
            <p:nvPr/>
          </p:nvSpPr>
          <p:spPr>
            <a:xfrm>
              <a:off x="825566" y="718854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48" name="object 248"/>
            <p:cNvSpPr/>
            <p:nvPr/>
          </p:nvSpPr>
          <p:spPr>
            <a:xfrm>
              <a:off x="914028" y="718854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49" name="object 249"/>
            <p:cNvSpPr/>
            <p:nvPr/>
          </p:nvSpPr>
          <p:spPr>
            <a:xfrm>
              <a:off x="973498" y="718854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50" name="object 250"/>
            <p:cNvSpPr/>
            <p:nvPr/>
          </p:nvSpPr>
          <p:spPr>
            <a:xfrm>
              <a:off x="1061970" y="718854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51" name="object 251"/>
            <p:cNvSpPr/>
            <p:nvPr/>
          </p:nvSpPr>
          <p:spPr>
            <a:xfrm>
              <a:off x="1180875" y="718854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52" name="object 252"/>
            <p:cNvSpPr/>
            <p:nvPr/>
          </p:nvSpPr>
          <p:spPr>
            <a:xfrm>
              <a:off x="1269338" y="7188540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19">
                  <a:moveTo>
                    <a:pt x="0" y="0"/>
                  </a:moveTo>
                  <a:lnTo>
                    <a:pt x="57985" y="0"/>
                  </a:lnTo>
                </a:path>
                <a:path w="325119">
                  <a:moveTo>
                    <a:pt x="59470" y="0"/>
                  </a:moveTo>
                  <a:lnTo>
                    <a:pt x="117455" y="0"/>
                  </a:lnTo>
                </a:path>
                <a:path w="325119">
                  <a:moveTo>
                    <a:pt x="118949" y="0"/>
                  </a:moveTo>
                  <a:lnTo>
                    <a:pt x="265361" y="0"/>
                  </a:lnTo>
                </a:path>
                <a:path w="325119">
                  <a:moveTo>
                    <a:pt x="266846" y="0"/>
                  </a:moveTo>
                  <a:lnTo>
                    <a:pt x="32483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53" name="object 253"/>
            <p:cNvSpPr/>
            <p:nvPr/>
          </p:nvSpPr>
          <p:spPr>
            <a:xfrm>
              <a:off x="1595654" y="718854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54" name="object 254"/>
            <p:cNvSpPr/>
            <p:nvPr/>
          </p:nvSpPr>
          <p:spPr>
            <a:xfrm>
              <a:off x="1684117" y="718854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55" name="object 255"/>
            <p:cNvSpPr/>
            <p:nvPr/>
          </p:nvSpPr>
          <p:spPr>
            <a:xfrm>
              <a:off x="1803066" y="718854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56" name="object 256"/>
            <p:cNvSpPr/>
            <p:nvPr/>
          </p:nvSpPr>
          <p:spPr>
            <a:xfrm>
              <a:off x="1891529" y="718854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57" name="object 257"/>
            <p:cNvSpPr/>
            <p:nvPr/>
          </p:nvSpPr>
          <p:spPr>
            <a:xfrm>
              <a:off x="2010469" y="718854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58" name="object 258"/>
            <p:cNvSpPr/>
            <p:nvPr/>
          </p:nvSpPr>
          <p:spPr>
            <a:xfrm>
              <a:off x="2098941" y="718854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59" name="object 259"/>
            <p:cNvSpPr/>
            <p:nvPr/>
          </p:nvSpPr>
          <p:spPr>
            <a:xfrm>
              <a:off x="2158411" y="718854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60" name="object 260"/>
            <p:cNvSpPr/>
            <p:nvPr/>
          </p:nvSpPr>
          <p:spPr>
            <a:xfrm>
              <a:off x="2246874" y="718854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61" name="object 261"/>
            <p:cNvSpPr/>
            <p:nvPr/>
          </p:nvSpPr>
          <p:spPr>
            <a:xfrm>
              <a:off x="2365814" y="718854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62" name="object 262"/>
            <p:cNvSpPr/>
            <p:nvPr/>
          </p:nvSpPr>
          <p:spPr>
            <a:xfrm>
              <a:off x="2454286" y="7188540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63" name="object 263"/>
            <p:cNvSpPr/>
            <p:nvPr/>
          </p:nvSpPr>
          <p:spPr>
            <a:xfrm>
              <a:off x="2602183" y="718854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64" name="object 264"/>
            <p:cNvSpPr/>
            <p:nvPr/>
          </p:nvSpPr>
          <p:spPr>
            <a:xfrm>
              <a:off x="2721123" y="718854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65" name="object 265"/>
            <p:cNvSpPr/>
            <p:nvPr/>
          </p:nvSpPr>
          <p:spPr>
            <a:xfrm>
              <a:off x="2809595" y="718854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66" name="object 266"/>
            <p:cNvSpPr/>
            <p:nvPr/>
          </p:nvSpPr>
          <p:spPr>
            <a:xfrm>
              <a:off x="2928500" y="718854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67" name="object 267"/>
            <p:cNvSpPr/>
            <p:nvPr/>
          </p:nvSpPr>
          <p:spPr>
            <a:xfrm>
              <a:off x="3016962" y="718854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68" name="object 268"/>
            <p:cNvSpPr/>
            <p:nvPr/>
          </p:nvSpPr>
          <p:spPr>
            <a:xfrm>
              <a:off x="3076441" y="7188540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69" name="object 269"/>
            <p:cNvSpPr/>
            <p:nvPr/>
          </p:nvSpPr>
          <p:spPr>
            <a:xfrm>
              <a:off x="3224339" y="718854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270" name="object 270"/>
          <p:cNvSpPr txBox="1"/>
          <p:nvPr/>
        </p:nvSpPr>
        <p:spPr>
          <a:xfrm>
            <a:off x="852095" y="6370881"/>
            <a:ext cx="862393" cy="293444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lnSpc>
                <a:spcPts val="829"/>
              </a:lnSpc>
              <a:spcBef>
                <a:spcPts val="88"/>
              </a:spcBef>
            </a:pPr>
            <a:r>
              <a:rPr sz="706" b="1" i="1" u="sng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Max</a:t>
            </a:r>
            <a:r>
              <a:rPr sz="706" b="1" i="1" u="sng" spc="-9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706" b="1" i="1" u="sng" spc="-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Hasse</a:t>
            </a:r>
            <a:endParaRPr sz="706" dirty="0">
              <a:latin typeface="Times New Roman"/>
              <a:cs typeface="Times New Roman"/>
            </a:endParaRPr>
          </a:p>
          <a:p>
            <a:pPr marL="11206" marR="4483">
              <a:lnSpc>
                <a:spcPts val="706"/>
              </a:lnSpc>
              <a:spcBef>
                <a:spcPts val="35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Crew Leader I  Landscape Technician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2337994" y="6464897"/>
            <a:ext cx="525556" cy="197075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Rayner</a:t>
            </a:r>
            <a:r>
              <a:rPr sz="618" spc="-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Morales  </a:t>
            </a:r>
            <a:r>
              <a:rPr sz="618" dirty="0">
                <a:solidFill>
                  <a:srgbClr val="FFFFFF"/>
                </a:solidFill>
                <a:latin typeface="Times New Roman"/>
                <a:cs typeface="Times New Roman"/>
              </a:rPr>
              <a:t>Jose</a:t>
            </a:r>
            <a:r>
              <a:rPr sz="618" spc="-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Bacallao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272" name="object 272"/>
          <p:cNvSpPr/>
          <p:nvPr/>
        </p:nvSpPr>
        <p:spPr>
          <a:xfrm>
            <a:off x="5906618" y="918322"/>
            <a:ext cx="254374" cy="560"/>
          </a:xfrm>
          <a:custGeom>
            <a:avLst/>
            <a:gdLst/>
            <a:ahLst/>
            <a:cxnLst/>
            <a:rect l="l" t="t" r="r" b="b"/>
            <a:pathLst>
              <a:path w="288290" h="634">
                <a:moveTo>
                  <a:pt x="0" y="0"/>
                </a:moveTo>
                <a:lnTo>
                  <a:pt x="288290" y="635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pic>
        <p:nvPicPr>
          <p:cNvPr id="273" name="Content Placeholder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D125C79-FD39-4FB7-9C61-2E79E46D38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5" y="9581"/>
            <a:ext cx="2286000" cy="850692"/>
          </a:xfrm>
          <a:prstGeom prst="rect">
            <a:avLst/>
          </a:prstGeom>
        </p:spPr>
      </p:pic>
      <p:sp>
        <p:nvSpPr>
          <p:cNvPr id="274" name="object 32">
            <a:extLst>
              <a:ext uri="{FF2B5EF4-FFF2-40B4-BE49-F238E27FC236}">
                <a16:creationId xmlns:a16="http://schemas.microsoft.com/office/drawing/2014/main" id="{8D552D94-4FD7-7A26-08D2-4775F821885A}"/>
              </a:ext>
            </a:extLst>
          </p:cNvPr>
          <p:cNvSpPr txBox="1"/>
          <p:nvPr/>
        </p:nvSpPr>
        <p:spPr>
          <a:xfrm>
            <a:off x="878204" y="1715240"/>
            <a:ext cx="2270312" cy="100518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723"/>
              </a:lnSpc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--------------------------------------------------------------------------------------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275" name="object 232">
            <a:extLst>
              <a:ext uri="{FF2B5EF4-FFF2-40B4-BE49-F238E27FC236}">
                <a16:creationId xmlns:a16="http://schemas.microsoft.com/office/drawing/2014/main" id="{D460F7ED-86F0-AE53-33D9-38FCB2287CC3}"/>
              </a:ext>
            </a:extLst>
          </p:cNvPr>
          <p:cNvSpPr txBox="1"/>
          <p:nvPr/>
        </p:nvSpPr>
        <p:spPr>
          <a:xfrm>
            <a:off x="3732557" y="4119867"/>
            <a:ext cx="2269191" cy="100518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728"/>
              </a:lnSpc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--------------------------------------------------------------------------------------</a:t>
            </a:r>
            <a:endParaRPr sz="618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AAE2132-1547-7D8F-731C-62AC83B181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627587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Content Placeholder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B248233-47B5-977D-1430-4AF3BB610F6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81"/>
            <a:ext cx="2286000" cy="85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23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64E748F-BF6F-C30C-FE42-70DDA1A252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4374863"/>
              </p:ext>
            </p:extLst>
          </p:nvPr>
        </p:nvGraphicFramePr>
        <p:xfrm>
          <a:off x="-23149" y="-219920"/>
          <a:ext cx="9190300" cy="7147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Content Placeholder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BA85D60-B107-272F-E856-A6F551D98B1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25"/>
            <a:ext cx="2286000" cy="850692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89A9BC3-23AB-96FF-2FEB-DE437D048AE8}"/>
              </a:ext>
            </a:extLst>
          </p:cNvPr>
          <p:cNvCxnSpPr>
            <a:cxnSpLocks/>
          </p:cNvCxnSpPr>
          <p:nvPr/>
        </p:nvCxnSpPr>
        <p:spPr>
          <a:xfrm>
            <a:off x="722351" y="4109291"/>
            <a:ext cx="0" cy="1883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FBC7FF2-6F99-F9C8-760C-85868B3B2C70}"/>
              </a:ext>
            </a:extLst>
          </p:cNvPr>
          <p:cNvCxnSpPr/>
          <p:nvPr/>
        </p:nvCxnSpPr>
        <p:spPr>
          <a:xfrm>
            <a:off x="725623" y="5376233"/>
            <a:ext cx="2644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1E8695F-C1DF-D3F5-7A18-FD70AF89F438}"/>
              </a:ext>
            </a:extLst>
          </p:cNvPr>
          <p:cNvCxnSpPr/>
          <p:nvPr/>
        </p:nvCxnSpPr>
        <p:spPr>
          <a:xfrm flipH="1">
            <a:off x="725623" y="5994667"/>
            <a:ext cx="2644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E40E63D-FABD-5FF9-CC54-07A72D3FC14D}"/>
              </a:ext>
            </a:extLst>
          </p:cNvPr>
          <p:cNvCxnSpPr>
            <a:cxnSpLocks/>
          </p:cNvCxnSpPr>
          <p:nvPr/>
        </p:nvCxnSpPr>
        <p:spPr>
          <a:xfrm>
            <a:off x="3360144" y="2754217"/>
            <a:ext cx="3305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50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AF0673C-1061-225D-10FE-44812EB5FB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8684748"/>
              </p:ext>
            </p:extLst>
          </p:nvPr>
        </p:nvGraphicFramePr>
        <p:xfrm>
          <a:off x="23149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Content Placeholder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BCBABF8-1A89-4538-B6FD-BEFA1DE8944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5" y="9581"/>
            <a:ext cx="2286000" cy="85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989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D8A6EA6-7239-E033-DF0B-E0F2109CA2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669397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Content Placeholder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E335093-CCBD-2218-9A2B-2BAE5A44D4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5" y="9581"/>
            <a:ext cx="2286000" cy="85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774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object 60">
            <a:extLst>
              <a:ext uri="{FF2B5EF4-FFF2-40B4-BE49-F238E27FC236}">
                <a16:creationId xmlns:a16="http://schemas.microsoft.com/office/drawing/2014/main" id="{1BEE59EB-5E2A-6763-BA62-1F5A600C0688}"/>
              </a:ext>
            </a:extLst>
          </p:cNvPr>
          <p:cNvGrpSpPr/>
          <p:nvPr/>
        </p:nvGrpSpPr>
        <p:grpSpPr>
          <a:xfrm>
            <a:off x="6676321" y="3330204"/>
            <a:ext cx="2149292" cy="829115"/>
            <a:chOff x="7450367" y="4560418"/>
            <a:chExt cx="2451116" cy="1129169"/>
          </a:xfrm>
          <a:solidFill>
            <a:schemeClr val="accent1"/>
          </a:solidFill>
        </p:grpSpPr>
        <p:sp>
          <p:nvSpPr>
            <p:cNvPr id="81" name="object 61">
              <a:extLst>
                <a:ext uri="{FF2B5EF4-FFF2-40B4-BE49-F238E27FC236}">
                  <a16:creationId xmlns:a16="http://schemas.microsoft.com/office/drawing/2014/main" id="{DB9B0DE2-99D9-176A-C6D6-AC5741DF42D9}"/>
                </a:ext>
              </a:extLst>
            </p:cNvPr>
            <p:cNvSpPr/>
            <p:nvPr/>
          </p:nvSpPr>
          <p:spPr>
            <a:xfrm flipV="1">
              <a:off x="7450367" y="5035783"/>
              <a:ext cx="93140" cy="99955"/>
            </a:xfrm>
            <a:custGeom>
              <a:avLst/>
              <a:gdLst/>
              <a:ahLst/>
              <a:cxnLst/>
              <a:rect l="l" t="t" r="r" b="b"/>
              <a:pathLst>
                <a:path w="83184">
                  <a:moveTo>
                    <a:pt x="0" y="0"/>
                  </a:moveTo>
                  <a:lnTo>
                    <a:pt x="83185" y="0"/>
                  </a:lnTo>
                </a:path>
              </a:pathLst>
            </a:custGeom>
            <a:grpFill/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6" name="object 62">
              <a:extLst>
                <a:ext uri="{FF2B5EF4-FFF2-40B4-BE49-F238E27FC236}">
                  <a16:creationId xmlns:a16="http://schemas.microsoft.com/office/drawing/2014/main" id="{5885E033-59B6-66B1-62D6-CDF8897F2F3A}"/>
                </a:ext>
              </a:extLst>
            </p:cNvPr>
            <p:cNvSpPr/>
            <p:nvPr/>
          </p:nvSpPr>
          <p:spPr>
            <a:xfrm>
              <a:off x="7545069" y="4560418"/>
              <a:ext cx="2356414" cy="1129169"/>
            </a:xfrm>
            <a:custGeom>
              <a:avLst/>
              <a:gdLst/>
              <a:ahLst/>
              <a:cxnLst/>
              <a:rect l="l" t="t" r="r" b="b"/>
              <a:pathLst>
                <a:path w="2362200" h="1143000">
                  <a:moveTo>
                    <a:pt x="0" y="0"/>
                  </a:moveTo>
                  <a:lnTo>
                    <a:pt x="2362200" y="0"/>
                  </a:lnTo>
                  <a:lnTo>
                    <a:pt x="2362200" y="1142999"/>
                  </a:lnTo>
                  <a:lnTo>
                    <a:pt x="0" y="114299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" name="object 2"/>
          <p:cNvSpPr txBox="1"/>
          <p:nvPr/>
        </p:nvSpPr>
        <p:spPr>
          <a:xfrm>
            <a:off x="7061727" y="3372900"/>
            <a:ext cx="1384053" cy="116070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 indent="182666">
              <a:lnSpc>
                <a:spcPct val="102499"/>
              </a:lnSpc>
              <a:spcBef>
                <a:spcPts val="71"/>
              </a:spcBef>
            </a:pP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EAST NAPLES BRANCH</a:t>
            </a:r>
            <a:r>
              <a:rPr sz="706" b="1" spc="-18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LIBRARY</a:t>
            </a:r>
            <a:endParaRPr sz="706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7156" y="3546021"/>
            <a:ext cx="1104900" cy="490787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>
              <a:lnSpc>
                <a:spcPct val="101699"/>
              </a:lnSpc>
              <a:spcBef>
                <a:spcPts val="71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Branch Manager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</a:t>
            </a:r>
            <a:r>
              <a:rPr sz="618" b="1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Library Specialist I PT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Library Specialist 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P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T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Library Specialist I PT 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83939" y="3559461"/>
            <a:ext cx="549088" cy="490787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>
              <a:lnSpc>
                <a:spcPct val="101699"/>
              </a:lnSpc>
              <a:spcBef>
                <a:spcPts val="71"/>
              </a:spcBef>
            </a:pPr>
            <a:r>
              <a:rPr lang="en-US" sz="618" b="1" spc="-4" dirty="0">
                <a:solidFill>
                  <a:srgbClr val="FF0000"/>
                </a:solidFill>
                <a:latin typeface="Calibri"/>
                <a:cs typeface="Calibri"/>
              </a:rPr>
              <a:t>VACANT  </a:t>
            </a:r>
            <a:r>
              <a:rPr sz="618" spc="-5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spc="-53" dirty="0">
                <a:solidFill>
                  <a:schemeClr val="bg1"/>
                </a:solidFill>
                <a:latin typeface="Calibri"/>
                <a:cs typeface="Calibri"/>
              </a:rPr>
              <a:t>Johanna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Casares 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   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Karen Hayman  Tammy Jones  Carol Lepman  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6956" y="1925027"/>
            <a:ext cx="1974757" cy="192611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</a:ln>
        </p:spPr>
        <p:txBody>
          <a:bodyPr vert="horz" wrap="square" lIns="0" tIns="37540" rIns="0" bIns="0" rtlCol="0">
            <a:spAutoFit/>
          </a:bodyPr>
          <a:lstStyle/>
          <a:p>
            <a:pPr marL="606271" marR="598986" algn="ctr">
              <a:lnSpc>
                <a:spcPct val="101299"/>
              </a:lnSpc>
              <a:spcBef>
                <a:spcPts val="296"/>
              </a:spcBef>
            </a:pPr>
            <a:r>
              <a:rPr lang="en-US" sz="706" b="1" spc="-4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lang="en-US" sz="706" b="1" spc="-4" dirty="0">
                <a:solidFill>
                  <a:srgbClr val="FFFF00"/>
                </a:solidFill>
                <a:latin typeface="Calibri"/>
                <a:cs typeface="Calibri"/>
              </a:rPr>
              <a:t>ADMINISTRATION</a:t>
            </a:r>
            <a:endParaRPr sz="706" b="1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84609" marR="295851" indent="426406">
              <a:lnSpc>
                <a:spcPct val="102000"/>
              </a:lnSpc>
              <a:spcBef>
                <a:spcPts val="4"/>
              </a:spcBef>
              <a:tabLst>
                <a:tab pos="1294348" algn="l"/>
              </a:tabLst>
            </a:pP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Technical Support Services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</a:t>
            </a:r>
            <a:r>
              <a:rPr sz="618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Manager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                                    </a:t>
            </a:r>
            <a:r>
              <a:rPr sz="618" spc="-9" dirty="0">
                <a:solidFill>
                  <a:schemeClr val="bg1"/>
                </a:solidFill>
                <a:latin typeface="Calibri"/>
                <a:cs typeface="Calibri"/>
              </a:rPr>
              <a:t>Kim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Spina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Program</a:t>
            </a:r>
            <a:r>
              <a:rPr sz="618" b="1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Coordinator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                           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Janet</a:t>
            </a:r>
            <a:r>
              <a:rPr sz="618" spc="-57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Pereira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  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</a:t>
            </a:r>
            <a:r>
              <a:rPr sz="618" b="1" spc="1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II</a:t>
            </a:r>
            <a:r>
              <a:rPr sz="618" spc="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                               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Kelly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Grandy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84609" marR="156891">
              <a:lnSpc>
                <a:spcPct val="101400"/>
              </a:lnSpc>
              <a:tabLst>
                <a:tab pos="1294348" algn="l"/>
              </a:tabLst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</a:t>
            </a:r>
            <a:r>
              <a:rPr sz="618" b="1" spc="1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II</a:t>
            </a:r>
            <a:r>
              <a:rPr sz="618" spc="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                               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Veronica Salley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</a:t>
            </a:r>
            <a:r>
              <a:rPr sz="618" b="1" spc="1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II</a:t>
            </a:r>
            <a:r>
              <a:rPr sz="618" spc="1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                               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Maricela</a:t>
            </a:r>
            <a:r>
              <a:rPr sz="618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Ramirez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Program</a:t>
            </a:r>
            <a:r>
              <a:rPr sz="618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Coordinator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                           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Andrew</a:t>
            </a:r>
            <a:r>
              <a:rPr sz="618" spc="-1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Meyer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84049">
              <a:spcBef>
                <a:spcPts val="13"/>
              </a:spcBef>
            </a:pP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-------------------------------------------------------------------------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903803">
              <a:spcBef>
                <a:spcPts val="18"/>
              </a:spcBef>
            </a:pP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Fiscal</a:t>
            </a:r>
            <a:endParaRPr sz="706" b="1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84609">
              <a:spcBef>
                <a:spcPts val="13"/>
              </a:spcBef>
              <a:tabLst>
                <a:tab pos="1294909" algn="l"/>
              </a:tabLst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Program</a:t>
            </a:r>
            <a:r>
              <a:rPr sz="618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Coordinator</a:t>
            </a:r>
            <a:r>
              <a:rPr sz="618" b="1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                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Matthew Etzel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84609">
              <a:spcBef>
                <a:spcPts val="13"/>
              </a:spcBef>
            </a:pP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-------------------------------------------------------------------------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868502">
              <a:spcBef>
                <a:spcPts val="4"/>
              </a:spcBef>
            </a:pP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Courier</a:t>
            </a:r>
            <a:endParaRPr sz="706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84609" marR="220206">
              <a:lnSpc>
                <a:spcPct val="101400"/>
              </a:lnSpc>
              <a:spcBef>
                <a:spcPts val="13"/>
              </a:spcBef>
              <a:tabLst>
                <a:tab pos="1294909" algn="l"/>
              </a:tabLst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Program</a:t>
            </a:r>
            <a:r>
              <a:rPr sz="618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Coordinator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                   </a:t>
            </a:r>
            <a:r>
              <a:rPr lang="en-US" sz="618" b="1" spc="-4" dirty="0">
                <a:solidFill>
                  <a:srgbClr val="FF0000"/>
                </a:solidFill>
                <a:latin typeface="Calibri"/>
                <a:cs typeface="Calibri"/>
              </a:rPr>
              <a:t>VACANT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Courier</a:t>
            </a:r>
            <a:r>
              <a:rPr sz="618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                                           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Jeff Sykes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84609">
              <a:spcBef>
                <a:spcPts val="13"/>
              </a:spcBef>
              <a:tabLst>
                <a:tab pos="1294909" algn="l"/>
              </a:tabLst>
            </a:pP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Courier</a:t>
            </a:r>
            <a:r>
              <a:rPr lang="en-US" sz="618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                                                       Michael</a:t>
            </a:r>
            <a:r>
              <a:rPr lang="en-US" sz="618" spc="-1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Stavely</a:t>
            </a:r>
          </a:p>
          <a:p>
            <a:pPr marL="84609">
              <a:spcBef>
                <a:spcPts val="13"/>
              </a:spcBef>
              <a:tabLst>
                <a:tab pos="1294909" algn="l"/>
              </a:tabLst>
            </a:pP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-------------------------------------------------------------------------- </a:t>
            </a:r>
          </a:p>
          <a:p>
            <a:pPr marL="84609" algn="ctr">
              <a:spcBef>
                <a:spcPts val="13"/>
              </a:spcBef>
              <a:tabLst>
                <a:tab pos="1294909" algn="l"/>
              </a:tabLst>
            </a:pPr>
            <a:r>
              <a:rPr lang="en-US" sz="706" b="1" spc="-4" dirty="0">
                <a:solidFill>
                  <a:srgbClr val="FFFF00"/>
                </a:solidFill>
                <a:latin typeface="Calibri"/>
                <a:cs typeface="Calibri"/>
              </a:rPr>
              <a:t>Information</a:t>
            </a:r>
            <a:r>
              <a:rPr lang="en-US" sz="706" b="1" spc="-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706" b="1" spc="-4" dirty="0">
                <a:solidFill>
                  <a:srgbClr val="FFFF00"/>
                </a:solidFill>
                <a:latin typeface="Calibri"/>
                <a:cs typeface="Calibri"/>
              </a:rPr>
              <a:t>Technology</a:t>
            </a:r>
            <a:endParaRPr lang="en-US" sz="706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84609">
              <a:spcBef>
                <a:spcPts val="18"/>
              </a:spcBef>
              <a:tabLst>
                <a:tab pos="1294909" algn="l"/>
              </a:tabLst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Applications Analys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t</a:t>
            </a:r>
            <a:r>
              <a:rPr lang="en-US" sz="618" b="1" spc="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I</a:t>
            </a:r>
            <a:r>
              <a:rPr sz="618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Jared Del</a:t>
            </a:r>
            <a:r>
              <a:rPr sz="618" spc="-1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dirty="0">
                <a:solidFill>
                  <a:schemeClr val="bg1"/>
                </a:solidFill>
                <a:latin typeface="Calibri"/>
                <a:cs typeface="Calibri"/>
              </a:rPr>
              <a:t>Re</a:t>
            </a:r>
          </a:p>
        </p:txBody>
      </p:sp>
      <p:sp>
        <p:nvSpPr>
          <p:cNvPr id="7" name="object 7"/>
          <p:cNvSpPr/>
          <p:nvPr/>
        </p:nvSpPr>
        <p:spPr>
          <a:xfrm>
            <a:off x="4595529" y="2959747"/>
            <a:ext cx="1999567" cy="822947"/>
          </a:xfrm>
          <a:custGeom>
            <a:avLst/>
            <a:gdLst/>
            <a:ahLst/>
            <a:cxnLst/>
            <a:rect l="l" t="t" r="r" b="b"/>
            <a:pathLst>
              <a:path w="2328545" h="1000125">
                <a:moveTo>
                  <a:pt x="0" y="0"/>
                </a:moveTo>
                <a:lnTo>
                  <a:pt x="2328545" y="0"/>
                </a:lnTo>
                <a:lnTo>
                  <a:pt x="2328545" y="1000125"/>
                </a:lnTo>
                <a:lnTo>
                  <a:pt x="0" y="100012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>
              <a:solidFill>
                <a:schemeClr val="bg1"/>
              </a:solidFill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36315" y="2986435"/>
            <a:ext cx="1104900" cy="116070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 indent="95255">
              <a:lnSpc>
                <a:spcPct val="102499"/>
              </a:lnSpc>
              <a:spcBef>
                <a:spcPts val="71"/>
              </a:spcBef>
            </a:pP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ESTATES BRANCH</a:t>
            </a:r>
            <a:r>
              <a:rPr sz="706" b="1" spc="-3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LIBRARY</a:t>
            </a:r>
            <a:endParaRPr sz="706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09554" y="3164101"/>
            <a:ext cx="1104900" cy="39074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1206" marR="4483">
              <a:lnSpc>
                <a:spcPct val="101400"/>
              </a:lnSpc>
              <a:spcBef>
                <a:spcPts val="75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Branch Manager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</a:t>
            </a:r>
            <a:r>
              <a:rPr sz="618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Librarian I</a:t>
            </a:r>
            <a:r>
              <a:rPr sz="618" b="1" spc="-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1206" marR="176502">
              <a:lnSpc>
                <a:spcPct val="101400"/>
              </a:lnSpc>
              <a:spcBef>
                <a:spcPts val="9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Library Specialist I</a:t>
            </a:r>
            <a:r>
              <a:rPr sz="618" b="1" spc="-22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15561" y="3168865"/>
            <a:ext cx="625321" cy="389956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Riham</a:t>
            </a:r>
            <a:r>
              <a:rPr sz="618" spc="-1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Saleeb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1206">
              <a:spcBef>
                <a:spcPts val="9"/>
              </a:spcBef>
            </a:pPr>
            <a:r>
              <a:rPr sz="618" b="1" spc="-4" dirty="0">
                <a:solidFill>
                  <a:srgbClr val="FF0000"/>
                </a:solidFill>
                <a:latin typeface="Calibri"/>
                <a:cs typeface="Calibri"/>
              </a:rPr>
              <a:t>VACANT</a:t>
            </a:r>
            <a:endParaRPr sz="618" dirty="0">
              <a:latin typeface="Calibri"/>
              <a:cs typeface="Calibri"/>
            </a:endParaRPr>
          </a:p>
          <a:p>
            <a:pPr marL="11206" marR="4483">
              <a:lnSpc>
                <a:spcPct val="101400"/>
              </a:lnSpc>
              <a:spcBef>
                <a:spcPts val="13"/>
              </a:spcBef>
            </a:pP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Stephanie</a:t>
            </a:r>
            <a:r>
              <a:rPr sz="618" spc="-5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spc="-53" dirty="0">
                <a:solidFill>
                  <a:schemeClr val="bg1"/>
                </a:solidFill>
                <a:latin typeface="Calibri"/>
                <a:cs typeface="Calibri"/>
              </a:rPr>
              <a:t> Diamond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  Nelly</a:t>
            </a:r>
            <a:r>
              <a:rPr sz="618" spc="-1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Rafael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20760" y="3557819"/>
            <a:ext cx="1670941" cy="8976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6"/>
              </a:lnSpc>
              <a:tabLst>
                <a:tab pos="1209740" algn="l"/>
              </a:tabLst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</a:t>
            </a:r>
            <a:r>
              <a:rPr sz="618" b="1" spc="2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PT	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Sophie Lawfer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09554" y="3633291"/>
            <a:ext cx="1778373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  <a:tabLst>
                <a:tab pos="1220946" algn="l"/>
              </a:tabLst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</a:t>
            </a:r>
            <a:r>
              <a:rPr sz="618" b="1" spc="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PT	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Deborah</a:t>
            </a:r>
            <a:r>
              <a:rPr sz="618" spc="-4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Murphy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96769" y="1925868"/>
            <a:ext cx="1999566" cy="822947"/>
          </a:xfrm>
          <a:custGeom>
            <a:avLst/>
            <a:gdLst/>
            <a:ahLst/>
            <a:cxnLst/>
            <a:rect l="l" t="t" r="r" b="b"/>
            <a:pathLst>
              <a:path w="2323465" h="1114425">
                <a:moveTo>
                  <a:pt x="0" y="0"/>
                </a:moveTo>
                <a:lnTo>
                  <a:pt x="2323465" y="0"/>
                </a:lnTo>
                <a:lnTo>
                  <a:pt x="2323465" y="1114425"/>
                </a:lnTo>
                <a:lnTo>
                  <a:pt x="0" y="111442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>
              <a:solidFill>
                <a:schemeClr val="bg1"/>
              </a:solidFill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13295" y="1952984"/>
            <a:ext cx="1477637" cy="116070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 indent="205639">
              <a:lnSpc>
                <a:spcPct val="102499"/>
              </a:lnSpc>
              <a:spcBef>
                <a:spcPts val="71"/>
              </a:spcBef>
            </a:pPr>
            <a:r>
              <a:rPr lang="en-US" sz="706" b="1" spc="-4" dirty="0">
                <a:solidFill>
                  <a:srgbClr val="FFFF00"/>
                </a:solidFill>
                <a:latin typeface="Calibri"/>
                <a:cs typeface="Calibri"/>
              </a:rPr>
              <a:t>G</a:t>
            </a: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OLDEN GATE BRANCH</a:t>
            </a:r>
            <a:r>
              <a:rPr sz="706" b="1" spc="-18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LIBRARY</a:t>
            </a:r>
            <a:endParaRPr sz="706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09554" y="2149701"/>
            <a:ext cx="1104900" cy="48680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1206" marR="4483">
              <a:lnSpc>
                <a:spcPct val="101400"/>
              </a:lnSpc>
              <a:spcBef>
                <a:spcPts val="75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Branch Manager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Librarian I</a:t>
            </a:r>
            <a:r>
              <a:rPr sz="618" b="1" spc="-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1206" marR="100297">
              <a:lnSpc>
                <a:spcPct val="101400"/>
              </a:lnSpc>
              <a:spcBef>
                <a:spcPts val="9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Library Specialist 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Library Specialist I PT 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91192" y="2154465"/>
            <a:ext cx="626969" cy="490787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>
              <a:lnSpc>
                <a:spcPct val="101699"/>
              </a:lnSpc>
              <a:spcBef>
                <a:spcPts val="71"/>
              </a:spcBef>
            </a:pP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David Chalick  Katherine</a:t>
            </a:r>
            <a:r>
              <a:rPr sz="618" spc="-5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Hemmat  Elizabeth Flores  Mona Vega  Kenneth Stephens  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771993" y="1925869"/>
            <a:ext cx="2071968" cy="1222796"/>
          </a:xfrm>
          <a:custGeom>
            <a:avLst/>
            <a:gdLst/>
            <a:ahLst/>
            <a:cxnLst/>
            <a:rect l="l" t="t" r="r" b="b"/>
            <a:pathLst>
              <a:path w="2362200" h="1895475">
                <a:moveTo>
                  <a:pt x="0" y="0"/>
                </a:moveTo>
                <a:lnTo>
                  <a:pt x="2362200" y="0"/>
                </a:lnTo>
                <a:lnTo>
                  <a:pt x="2362200" y="1895475"/>
                </a:lnTo>
                <a:lnTo>
                  <a:pt x="0" y="1895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8" name="object 18"/>
          <p:cNvSpPr txBox="1"/>
          <p:nvPr/>
        </p:nvSpPr>
        <p:spPr>
          <a:xfrm>
            <a:off x="7239384" y="1957747"/>
            <a:ext cx="1125407" cy="116070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 indent="103099">
              <a:lnSpc>
                <a:spcPct val="102499"/>
              </a:lnSpc>
              <a:spcBef>
                <a:spcPts val="71"/>
              </a:spcBef>
            </a:pPr>
            <a:r>
              <a:rPr sz="706" b="1" dirty="0">
                <a:solidFill>
                  <a:srgbClr val="FFFF00"/>
                </a:solidFill>
                <a:latin typeface="Calibri"/>
                <a:cs typeface="Calibri"/>
              </a:rPr>
              <a:t>SOUTH </a:t>
            </a: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REGIONAL</a:t>
            </a:r>
            <a:r>
              <a:rPr sz="706" b="1" spc="-49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LIBRARY</a:t>
            </a:r>
            <a:endParaRPr sz="706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65768" y="2125887"/>
            <a:ext cx="1015813" cy="199179"/>
          </a:xfrm>
          <a:prstGeom prst="rect">
            <a:avLst/>
          </a:prstGeom>
        </p:spPr>
        <p:txBody>
          <a:bodyPr vert="horz" wrap="square" lIns="0" tIns="8404" rIns="0" bIns="0" rtlCol="0">
            <a:spAutoFit/>
          </a:bodyPr>
          <a:lstStyle/>
          <a:p>
            <a:pPr marL="11206" marR="156330">
              <a:lnSpc>
                <a:spcPct val="102099"/>
              </a:lnSpc>
              <a:spcBef>
                <a:spcPts val="66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Manager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 Program Coordinator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056932" y="2125886"/>
            <a:ext cx="584387" cy="200590"/>
          </a:xfrm>
          <a:prstGeom prst="rect">
            <a:avLst/>
          </a:prstGeom>
        </p:spPr>
        <p:txBody>
          <a:bodyPr vert="horz" wrap="square" lIns="0" tIns="8404" rIns="0" bIns="0" rtlCol="0">
            <a:spAutoFit/>
          </a:bodyPr>
          <a:lstStyle/>
          <a:p>
            <a:pPr marL="11206" marR="4483">
              <a:lnSpc>
                <a:spcPct val="102099"/>
              </a:lnSpc>
              <a:spcBef>
                <a:spcPts val="66"/>
              </a:spcBef>
            </a:pP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Denise</a:t>
            </a:r>
            <a:r>
              <a:rPr sz="618" spc="-62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McMahon</a:t>
            </a:r>
            <a:endParaRPr sz="618" dirty="0">
              <a:latin typeface="Calibri"/>
              <a:cs typeface="Calibri"/>
            </a:endParaRPr>
          </a:p>
          <a:p>
            <a:pPr marL="11206">
              <a:spcBef>
                <a:spcPts val="13"/>
              </a:spcBef>
            </a:pP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Angela</a:t>
            </a:r>
            <a:r>
              <a:rPr sz="618" spc="-22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Machalek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874438" y="2349637"/>
            <a:ext cx="1847290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----------------------------------------------------------------------------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74632" y="2472608"/>
            <a:ext cx="1143560" cy="296760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>
              <a:lnSpc>
                <a:spcPct val="101899"/>
              </a:lnSpc>
              <a:spcBef>
                <a:spcPts val="71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Supervisor – Operations 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 Library Specialist II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Library Specialist I</a:t>
            </a:r>
            <a:r>
              <a:rPr sz="618" b="1" spc="-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879414" y="2756047"/>
            <a:ext cx="1108262" cy="296760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>
              <a:lnSpc>
                <a:spcPct val="101899"/>
              </a:lnSpc>
              <a:spcBef>
                <a:spcPts val="71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Library Specialist I PT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Library Specialist I PT/FL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060162" y="2472608"/>
            <a:ext cx="794905" cy="589981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 indent="5603">
              <a:lnSpc>
                <a:spcPct val="101699"/>
              </a:lnSpc>
              <a:spcBef>
                <a:spcPts val="71"/>
              </a:spcBef>
            </a:pP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Danielle</a:t>
            </a:r>
            <a:r>
              <a:rPr sz="618" spc="-5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Sanchez 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  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Karla Hayman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         </a:t>
            </a:r>
            <a:r>
              <a:rPr sz="570" spc="-4" dirty="0">
                <a:solidFill>
                  <a:schemeClr val="bg1"/>
                </a:solidFill>
                <a:latin typeface="Calibri"/>
                <a:cs typeface="Calibri"/>
              </a:rPr>
              <a:t>Bung-Orn </a:t>
            </a:r>
            <a:r>
              <a:rPr lang="en-US" sz="570" spc="-4" dirty="0">
                <a:solidFill>
                  <a:schemeClr val="bg1"/>
                </a:solidFill>
                <a:latin typeface="Calibri"/>
                <a:cs typeface="Calibri"/>
              </a:rPr>
              <a:t>D</a:t>
            </a:r>
            <a:r>
              <a:rPr sz="570" spc="-4" dirty="0">
                <a:solidFill>
                  <a:schemeClr val="bg1"/>
                </a:solidFill>
                <a:latin typeface="Calibri"/>
                <a:cs typeface="Calibri"/>
              </a:rPr>
              <a:t>inprasurtsatya 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Michael Stevens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6810" marR="25774">
              <a:lnSpc>
                <a:spcPts val="759"/>
              </a:lnSpc>
              <a:spcBef>
                <a:spcPts val="22"/>
              </a:spcBef>
            </a:pP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Maria</a:t>
            </a:r>
            <a:r>
              <a:rPr lang="en-US" sz="618" spc="-5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Mendieta  Dorinda Broderick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294089" y="4799392"/>
            <a:ext cx="2122915" cy="745952"/>
            <a:chOff x="171450" y="4937381"/>
            <a:chExt cx="2456289" cy="987169"/>
          </a:xfrm>
        </p:grpSpPr>
        <p:sp>
          <p:nvSpPr>
            <p:cNvPr id="26" name="object 26"/>
            <p:cNvSpPr/>
            <p:nvPr/>
          </p:nvSpPr>
          <p:spPr>
            <a:xfrm>
              <a:off x="2472054" y="5480769"/>
              <a:ext cx="155685" cy="64729"/>
            </a:xfrm>
            <a:custGeom>
              <a:avLst/>
              <a:gdLst/>
              <a:ahLst/>
              <a:cxnLst/>
              <a:rect l="l" t="t" r="r" b="b"/>
              <a:pathLst>
                <a:path w="80010">
                  <a:moveTo>
                    <a:pt x="0" y="0"/>
                  </a:moveTo>
                  <a:lnTo>
                    <a:pt x="80008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171450" y="4937381"/>
              <a:ext cx="2300605" cy="987169"/>
            </a:xfrm>
            <a:custGeom>
              <a:avLst/>
              <a:gdLst/>
              <a:ahLst/>
              <a:cxnLst/>
              <a:rect l="l" t="t" r="r" b="b"/>
              <a:pathLst>
                <a:path w="2300605" h="1028700">
                  <a:moveTo>
                    <a:pt x="0" y="0"/>
                  </a:moveTo>
                  <a:lnTo>
                    <a:pt x="2300605" y="0"/>
                  </a:lnTo>
                  <a:lnTo>
                    <a:pt x="2300605" y="1028700"/>
                  </a:lnTo>
                  <a:lnTo>
                    <a:pt x="0" y="1028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4604628" y="1848350"/>
            <a:ext cx="2081218" cy="4200777"/>
            <a:chOff x="5104759" y="1647475"/>
            <a:chExt cx="2358713" cy="4675938"/>
          </a:xfrm>
        </p:grpSpPr>
        <p:sp>
          <p:nvSpPr>
            <p:cNvPr id="29" name="object 29"/>
            <p:cNvSpPr/>
            <p:nvPr/>
          </p:nvSpPr>
          <p:spPr>
            <a:xfrm>
              <a:off x="7452677" y="1647475"/>
              <a:ext cx="10795" cy="4039234"/>
            </a:xfrm>
            <a:custGeom>
              <a:avLst/>
              <a:gdLst/>
              <a:ahLst/>
              <a:cxnLst/>
              <a:rect l="l" t="t" r="r" b="b"/>
              <a:pathLst>
                <a:path w="10795" h="4039235">
                  <a:moveTo>
                    <a:pt x="0" y="0"/>
                  </a:moveTo>
                  <a:lnTo>
                    <a:pt x="10795" y="4039235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5104759" y="4006656"/>
              <a:ext cx="2258479" cy="2316757"/>
            </a:xfrm>
            <a:custGeom>
              <a:avLst/>
              <a:gdLst/>
              <a:ahLst/>
              <a:cxnLst/>
              <a:rect l="l" t="t" r="r" b="b"/>
              <a:pathLst>
                <a:path w="2328545" h="2571750">
                  <a:moveTo>
                    <a:pt x="0" y="0"/>
                  </a:moveTo>
                  <a:lnTo>
                    <a:pt x="2328545" y="0"/>
                  </a:lnTo>
                  <a:lnTo>
                    <a:pt x="2328545" y="2571750"/>
                  </a:lnTo>
                  <a:lnTo>
                    <a:pt x="0" y="2571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 dirty="0">
                <a:solidFill>
                  <a:schemeClr val="bg1"/>
                </a:solidFill>
              </a:endParaRPr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536875" y="4831996"/>
            <a:ext cx="1346275" cy="116070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 indent="172019">
              <a:lnSpc>
                <a:spcPct val="102499"/>
              </a:lnSpc>
              <a:spcBef>
                <a:spcPts val="71"/>
              </a:spcBef>
            </a:pP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IMMOKALEE BRANCH</a:t>
            </a:r>
            <a:r>
              <a:rPr sz="706" b="1" spc="-22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LIBRARY</a:t>
            </a:r>
            <a:endParaRPr sz="706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5255" y="5001040"/>
            <a:ext cx="1104900" cy="490787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>
              <a:lnSpc>
                <a:spcPct val="101699"/>
              </a:lnSpc>
              <a:spcBef>
                <a:spcPts val="71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Branch Manager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</a:t>
            </a:r>
            <a:r>
              <a:rPr sz="618" b="1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Library Specialist 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 PT 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554822" y="4998657"/>
            <a:ext cx="802341" cy="501359"/>
          </a:xfrm>
          <a:prstGeom prst="rect">
            <a:avLst/>
          </a:prstGeom>
        </p:spPr>
        <p:txBody>
          <a:bodyPr vert="horz" wrap="square" lIns="0" tIns="6163" rIns="0" bIns="0" rtlCol="0">
            <a:spAutoFit/>
          </a:bodyPr>
          <a:lstStyle/>
          <a:p>
            <a:pPr marL="11206" marR="4483">
              <a:lnSpc>
                <a:spcPct val="104700"/>
              </a:lnSpc>
              <a:spcBef>
                <a:spcPts val="49"/>
              </a:spcBef>
            </a:pP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Silvia </a:t>
            </a:r>
            <a:r>
              <a:rPr sz="618" spc="-9" dirty="0">
                <a:solidFill>
                  <a:schemeClr val="bg1"/>
                </a:solidFill>
                <a:latin typeface="Calibri"/>
                <a:cs typeface="Calibri"/>
              </a:rPr>
              <a:t>Puente  </a:t>
            </a:r>
            <a:r>
              <a:rPr lang="en-US" sz="618" spc="-9" dirty="0">
                <a:solidFill>
                  <a:schemeClr val="bg1"/>
                </a:solidFill>
                <a:latin typeface="Calibri"/>
                <a:cs typeface="Calibri"/>
              </a:rPr>
              <a:t>      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Criselda Marrero 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 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Sierra Garcia 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     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Victoria Campbell  </a:t>
            </a:r>
            <a:r>
              <a:rPr lang="en-US" sz="618" b="1" spc="-4" dirty="0">
                <a:solidFill>
                  <a:srgbClr val="FF0000"/>
                </a:solidFill>
                <a:latin typeface="Calibri"/>
                <a:cs typeface="Calibri"/>
              </a:rPr>
              <a:t>VACANT</a:t>
            </a:r>
            <a:endParaRPr sz="618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294089" y="5649298"/>
            <a:ext cx="2124116" cy="785382"/>
            <a:chOff x="180975" y="6137018"/>
            <a:chExt cx="2445757" cy="1197232"/>
          </a:xfrm>
        </p:grpSpPr>
        <p:sp>
          <p:nvSpPr>
            <p:cNvPr id="35" name="object 35"/>
            <p:cNvSpPr/>
            <p:nvPr/>
          </p:nvSpPr>
          <p:spPr>
            <a:xfrm flipV="1">
              <a:off x="2470149" y="6702696"/>
              <a:ext cx="156583" cy="67868"/>
            </a:xfrm>
            <a:custGeom>
              <a:avLst/>
              <a:gdLst/>
              <a:ahLst/>
              <a:cxnLst/>
              <a:rect l="l" t="t" r="r" b="b"/>
              <a:pathLst>
                <a:path w="104139">
                  <a:moveTo>
                    <a:pt x="0" y="0"/>
                  </a:moveTo>
                  <a:lnTo>
                    <a:pt x="104138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6" name="object 36"/>
            <p:cNvSpPr/>
            <p:nvPr/>
          </p:nvSpPr>
          <p:spPr>
            <a:xfrm>
              <a:off x="180975" y="6137018"/>
              <a:ext cx="2289175" cy="1197232"/>
            </a:xfrm>
            <a:custGeom>
              <a:avLst/>
              <a:gdLst/>
              <a:ahLst/>
              <a:cxnLst/>
              <a:rect l="l" t="t" r="r" b="b"/>
              <a:pathLst>
                <a:path w="2289175" h="1238250">
                  <a:moveTo>
                    <a:pt x="0" y="0"/>
                  </a:moveTo>
                  <a:lnTo>
                    <a:pt x="2289175" y="0"/>
                  </a:lnTo>
                  <a:lnTo>
                    <a:pt x="2289175" y="1238250"/>
                  </a:lnTo>
                  <a:lnTo>
                    <a:pt x="0" y="12382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431213" y="5672943"/>
            <a:ext cx="1572181" cy="116431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marR="4483" indent="229733">
              <a:lnSpc>
                <a:spcPct val="101299"/>
              </a:lnSpc>
              <a:spcBef>
                <a:spcPts val="79"/>
              </a:spcBef>
            </a:pP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MARCO ISLAND BRANCH</a:t>
            </a:r>
            <a:r>
              <a:rPr sz="706" b="1" spc="-18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LIBRARY</a:t>
            </a:r>
            <a:endParaRPr sz="706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67923" y="5813748"/>
            <a:ext cx="1104900" cy="29469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1206" marR="4483">
              <a:lnSpc>
                <a:spcPct val="101400"/>
              </a:lnSpc>
              <a:spcBef>
                <a:spcPts val="75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Branch Manager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</a:t>
            </a:r>
            <a:r>
              <a:rPr sz="618" b="1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</a:t>
            </a:r>
            <a:r>
              <a:rPr sz="618" b="1" spc="-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578140" y="5813748"/>
            <a:ext cx="510988" cy="29469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1206" marR="4483">
              <a:lnSpc>
                <a:spcPct val="101400"/>
              </a:lnSpc>
              <a:spcBef>
                <a:spcPts val="75"/>
              </a:spcBef>
            </a:pPr>
            <a:r>
              <a:rPr sz="618" spc="-9" dirty="0">
                <a:solidFill>
                  <a:schemeClr val="bg1"/>
                </a:solidFill>
                <a:latin typeface="Calibri"/>
                <a:cs typeface="Calibri"/>
              </a:rPr>
              <a:t>Brenda </a:t>
            </a:r>
            <a:r>
              <a:rPr sz="618" dirty="0">
                <a:solidFill>
                  <a:schemeClr val="bg1"/>
                </a:solidFill>
                <a:latin typeface="Calibri"/>
                <a:cs typeface="Calibri"/>
              </a:rPr>
              <a:t>Rasch  </a:t>
            </a:r>
            <a:r>
              <a:rPr sz="618" spc="-9" dirty="0">
                <a:solidFill>
                  <a:schemeClr val="bg1"/>
                </a:solidFill>
                <a:latin typeface="Calibri"/>
                <a:cs typeface="Calibri"/>
              </a:rPr>
              <a:t>Linda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Hood  John</a:t>
            </a:r>
            <a:r>
              <a:rPr sz="618" spc="-5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Alexander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79207" y="6124256"/>
            <a:ext cx="1666314" cy="8976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6"/>
              </a:lnSpc>
              <a:tabLst>
                <a:tab pos="1209740" algn="l"/>
              </a:tabLst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</a:t>
            </a:r>
            <a:r>
              <a:rPr sz="618" b="1" spc="1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I</a:t>
            </a:r>
            <a:r>
              <a:rPr sz="618" b="1" spc="1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latin typeface="Calibri"/>
                <a:cs typeface="Calibri"/>
              </a:rPr>
              <a:t>	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Patricia</a:t>
            </a:r>
            <a:r>
              <a:rPr sz="618" spc="-4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Cleary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68001" y="6212398"/>
            <a:ext cx="1008529" cy="19864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1206" marR="4483">
              <a:lnSpc>
                <a:spcPct val="101400"/>
              </a:lnSpc>
              <a:spcBef>
                <a:spcPts val="75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 PT 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 PT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578218" y="6212398"/>
            <a:ext cx="561975" cy="19864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1206" marR="4483">
              <a:lnSpc>
                <a:spcPct val="101400"/>
              </a:lnSpc>
              <a:spcBef>
                <a:spcPts val="75"/>
              </a:spcBef>
            </a:pP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Debra Steiger  Frederick Adams  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3778990" y="1121829"/>
            <a:ext cx="1643157" cy="722780"/>
            <a:chOff x="3931791" y="814480"/>
            <a:chExt cx="1734967" cy="776477"/>
          </a:xfrm>
        </p:grpSpPr>
        <p:sp>
          <p:nvSpPr>
            <p:cNvPr id="45" name="object 45"/>
            <p:cNvSpPr/>
            <p:nvPr/>
          </p:nvSpPr>
          <p:spPr>
            <a:xfrm>
              <a:off x="4791538" y="814480"/>
              <a:ext cx="60723" cy="776477"/>
            </a:xfrm>
            <a:custGeom>
              <a:avLst/>
              <a:gdLst/>
              <a:ahLst/>
              <a:cxnLst/>
              <a:rect l="l" t="t" r="r" b="b"/>
              <a:pathLst>
                <a:path h="841375">
                  <a:moveTo>
                    <a:pt x="0" y="748665"/>
                  </a:moveTo>
                  <a:lnTo>
                    <a:pt x="0" y="841376"/>
                  </a:lnTo>
                </a:path>
                <a:path h="841375">
                  <a:moveTo>
                    <a:pt x="0" y="0"/>
                  </a:moveTo>
                  <a:lnTo>
                    <a:pt x="0" y="251460"/>
                  </a:lnTo>
                </a:path>
              </a:pathLst>
            </a:custGeom>
            <a:ln w="1714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  <p:sp>
          <p:nvSpPr>
            <p:cNvPr id="46" name="object 46"/>
            <p:cNvSpPr/>
            <p:nvPr/>
          </p:nvSpPr>
          <p:spPr>
            <a:xfrm>
              <a:off x="3931791" y="1056246"/>
              <a:ext cx="1734967" cy="442368"/>
            </a:xfrm>
            <a:custGeom>
              <a:avLst/>
              <a:gdLst/>
              <a:ahLst/>
              <a:cxnLst/>
              <a:rect l="l" t="t" r="r" b="b"/>
              <a:pathLst>
                <a:path w="1701164" h="497205">
                  <a:moveTo>
                    <a:pt x="0" y="0"/>
                  </a:moveTo>
                  <a:lnTo>
                    <a:pt x="1700931" y="0"/>
                  </a:lnTo>
                  <a:lnTo>
                    <a:pt x="1700931" y="497204"/>
                  </a:lnTo>
                  <a:lnTo>
                    <a:pt x="0" y="4972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3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4711010" y="4004767"/>
            <a:ext cx="1729068" cy="509959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439854" marR="253266" indent="-1681" algn="ctr">
              <a:lnSpc>
                <a:spcPct val="102499"/>
              </a:lnSpc>
              <a:spcBef>
                <a:spcPts val="71"/>
              </a:spcBef>
            </a:pP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NAPLES REGIONAL</a:t>
            </a:r>
            <a:r>
              <a:rPr sz="706" b="1" spc="-22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LIBRARY</a:t>
            </a:r>
            <a:endParaRPr lang="en-US" sz="706" b="1" spc="-4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439854" marR="253266" indent="-1681" algn="ctr">
              <a:lnSpc>
                <a:spcPct val="102499"/>
              </a:lnSpc>
              <a:spcBef>
                <a:spcPts val="71"/>
              </a:spcBef>
            </a:pPr>
            <a:endParaRPr sz="400" dirty="0">
              <a:latin typeface="Calibri"/>
              <a:cs typeface="Calibri"/>
            </a:endParaRPr>
          </a:p>
          <a:p>
            <a:pPr marL="11206">
              <a:spcBef>
                <a:spcPts val="13"/>
              </a:spcBef>
              <a:tabLst>
                <a:tab pos="1220946" algn="l"/>
              </a:tabLst>
            </a:pPr>
            <a:r>
              <a:rPr lang="en-US" sz="618" spc="-4" dirty="0">
                <a:latin typeface="Calibri"/>
                <a:cs typeface="Calibri"/>
              </a:rPr>
              <a:t>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</a:t>
            </a:r>
            <a:r>
              <a:rPr sz="618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Manager</a:t>
            </a:r>
            <a:r>
              <a:rPr sz="618" b="1" spc="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latin typeface="Calibri"/>
                <a:cs typeface="Calibri"/>
              </a:rPr>
              <a:t>	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 Julie Blatt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1206" algn="ctr">
              <a:spcBef>
                <a:spcPts val="9"/>
              </a:spcBef>
            </a:pPr>
            <a:r>
              <a:rPr lang="en-US" sz="618" spc="-4" dirty="0">
                <a:latin typeface="Calibri"/>
                <a:cs typeface="Calibri"/>
              </a:rPr>
              <a:t>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-------------------------------------------------------------------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---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--</a:t>
            </a:r>
            <a:r>
              <a:rPr lang="en-US" sz="618" dirty="0">
                <a:solidFill>
                  <a:schemeClr val="bg1"/>
                </a:solidFill>
                <a:latin typeface="Calibri"/>
                <a:cs typeface="Calibri"/>
              </a:rPr>
              <a:t>       </a:t>
            </a: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REFERENCE</a:t>
            </a:r>
            <a:endParaRPr sz="706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749115" y="4521752"/>
            <a:ext cx="657785" cy="19864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1206" marR="4483">
              <a:lnSpc>
                <a:spcPct val="101400"/>
              </a:lnSpc>
              <a:spcBef>
                <a:spcPts val="75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Librarian I</a:t>
            </a:r>
            <a:r>
              <a:rPr sz="618" b="1" spc="-4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Librarian I</a:t>
            </a:r>
            <a:r>
              <a:rPr sz="618" b="1" spc="-4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929255" y="4531278"/>
            <a:ext cx="596153" cy="19864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1206" marR="4483">
              <a:lnSpc>
                <a:spcPct val="101400"/>
              </a:lnSpc>
              <a:spcBef>
                <a:spcPts val="75"/>
              </a:spcBef>
            </a:pP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Bryan Watt  Amanda</a:t>
            </a:r>
            <a:r>
              <a:rPr sz="618" spc="-57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DeCastro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668066" y="4722204"/>
            <a:ext cx="1895475" cy="214460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algn="ctr">
              <a:spcBef>
                <a:spcPts val="84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---------------------------------------------------------------------------</a:t>
            </a: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CIRCULATION</a:t>
            </a:r>
            <a:endParaRPr sz="706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738331" y="4942255"/>
            <a:ext cx="862369" cy="878842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>
              <a:lnSpc>
                <a:spcPct val="101800"/>
              </a:lnSpc>
              <a:spcBef>
                <a:spcPts val="71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Supervisor – Operations I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 Library Specialist II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 Library Specialist 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Library Specialist 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 Library Specialist I PT  Library Specialist I PT  Library Specialist I PT  Library Specialist I PT  Library Specialist I PT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739433" y="5789990"/>
            <a:ext cx="1074044" cy="19864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1206" marR="4483">
              <a:lnSpc>
                <a:spcPct val="101400"/>
              </a:lnSpc>
              <a:spcBef>
                <a:spcPts val="75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PT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Library Specialist I PT/FL 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835795" y="4942255"/>
            <a:ext cx="799344" cy="1069343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>
              <a:lnSpc>
                <a:spcPct val="101699"/>
              </a:lnSpc>
              <a:spcBef>
                <a:spcPts val="71"/>
              </a:spcBef>
            </a:pPr>
            <a:r>
              <a:rPr lang="en-US" sz="618" b="1" spc="-4" dirty="0">
                <a:solidFill>
                  <a:srgbClr val="FF0000"/>
                </a:solidFill>
                <a:latin typeface="Calibri"/>
                <a:cs typeface="Calibri"/>
              </a:rPr>
              <a:t>VACANT         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       Jessica </a:t>
            </a:r>
            <a:r>
              <a:rPr lang="en-US" sz="618" spc="-9" dirty="0">
                <a:solidFill>
                  <a:schemeClr val="bg1"/>
                </a:solidFill>
                <a:latin typeface="Calibri"/>
                <a:cs typeface="Calibri"/>
              </a:rPr>
              <a:t>Minix              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Trevor Blanco           Caien Darling              </a:t>
            </a:r>
            <a:r>
              <a:rPr lang="en-US" sz="618" dirty="0">
                <a:solidFill>
                  <a:schemeClr val="bg1"/>
                </a:solidFill>
                <a:latin typeface="Calibri"/>
                <a:cs typeface="Calibri"/>
              </a:rPr>
              <a:t>Joan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Guthier          Denise</a:t>
            </a:r>
            <a:r>
              <a:rPr lang="en-US" sz="618" spc="-57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Gamache  George Sims         </a:t>
            </a:r>
            <a:r>
              <a:rPr lang="en-US" sz="618" b="1" spc="-4" dirty="0">
                <a:solidFill>
                  <a:srgbClr val="FF0000"/>
                </a:solidFill>
                <a:latin typeface="Calibri"/>
                <a:cs typeface="Calibri"/>
              </a:rPr>
              <a:t>VACANT        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           </a:t>
            </a:r>
            <a:r>
              <a:rPr lang="en-US" sz="575" spc="-4" dirty="0">
                <a:solidFill>
                  <a:schemeClr val="bg1"/>
                </a:solidFill>
                <a:latin typeface="Calibri"/>
                <a:cs typeface="Calibri"/>
              </a:rPr>
              <a:t>Diana</a:t>
            </a:r>
            <a:r>
              <a:rPr lang="en-US" sz="575" spc="-4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575" spc="-4" dirty="0">
                <a:solidFill>
                  <a:schemeClr val="bg1"/>
                </a:solidFill>
                <a:latin typeface="Calibri"/>
                <a:cs typeface="Calibri"/>
              </a:rPr>
              <a:t>Patterson-DiSabato</a:t>
            </a:r>
            <a:r>
              <a:rPr lang="en-US" sz="600" spc="-4" dirty="0">
                <a:solidFill>
                  <a:schemeClr val="bg1"/>
                </a:solidFill>
                <a:latin typeface="Calibri"/>
                <a:cs typeface="Calibri"/>
              </a:rPr>
              <a:t>           Johan Gomez</a:t>
            </a:r>
            <a:endParaRPr lang="en-US" sz="618" dirty="0">
              <a:latin typeface="Calibri"/>
              <a:cs typeface="Calibri"/>
            </a:endParaRPr>
          </a:p>
          <a:p>
            <a:pPr marL="11206" marR="127194">
              <a:lnSpc>
                <a:spcPct val="101400"/>
              </a:lnSpc>
            </a:pPr>
            <a:r>
              <a:rPr lang="en-US" sz="618" spc="-9" dirty="0">
                <a:solidFill>
                  <a:schemeClr val="bg1"/>
                </a:solidFill>
                <a:latin typeface="Calibri"/>
                <a:cs typeface="Calibri"/>
              </a:rPr>
              <a:t>Ellen Maloney</a:t>
            </a:r>
            <a:r>
              <a:rPr sz="618" spc="-4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endParaRPr sz="618" dirty="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822677" y="1374593"/>
            <a:ext cx="1561397" cy="457143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0646" marR="4483" algn="ctr">
              <a:lnSpc>
                <a:spcPct val="101099"/>
              </a:lnSpc>
              <a:spcBef>
                <a:spcPts val="9"/>
              </a:spcBef>
            </a:pPr>
            <a:r>
              <a:rPr sz="1100" b="1" spc="-4" dirty="0">
                <a:solidFill>
                  <a:srgbClr val="FFFF00"/>
                </a:solidFill>
                <a:latin typeface="Calibri"/>
                <a:cs typeface="Calibri"/>
              </a:rPr>
              <a:t>Assistant Division Director</a:t>
            </a:r>
            <a:r>
              <a:rPr sz="1000" b="1" spc="-4" dirty="0">
                <a:latin typeface="Calibri"/>
                <a:cs typeface="Calibri"/>
              </a:rPr>
              <a:t> </a:t>
            </a:r>
            <a:endParaRPr lang="en-US" sz="1000" b="1" spc="-4" dirty="0">
              <a:latin typeface="Calibri"/>
              <a:cs typeface="Calibri"/>
            </a:endParaRPr>
          </a:p>
          <a:p>
            <a:pPr marL="10646" marR="4483" algn="ctr">
              <a:lnSpc>
                <a:spcPct val="101099"/>
              </a:lnSpc>
              <a:spcBef>
                <a:spcPts val="9"/>
              </a:spcBef>
            </a:pPr>
            <a:r>
              <a:rPr lang="en-US" sz="1000" b="1" spc="-4" dirty="0">
                <a:solidFill>
                  <a:schemeClr val="bg1"/>
                </a:solidFill>
                <a:latin typeface="Calibri"/>
                <a:cs typeface="Calibri"/>
              </a:rPr>
              <a:t>Rosemary LaBarge</a:t>
            </a:r>
            <a:endParaRPr lang="en-US" sz="1000" b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0646" marR="4483" algn="ctr">
              <a:lnSpc>
                <a:spcPct val="101099"/>
              </a:lnSpc>
              <a:spcBef>
                <a:spcPts val="9"/>
              </a:spcBef>
            </a:pPr>
            <a:r>
              <a:rPr sz="794" spc="-4" dirty="0">
                <a:latin typeface="Calibri"/>
                <a:cs typeface="Calibri"/>
              </a:rPr>
              <a:t> </a:t>
            </a:r>
            <a:endParaRPr sz="794" dirty="0">
              <a:latin typeface="Calibri"/>
              <a:cs typeface="Calibri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5775373" y="916165"/>
            <a:ext cx="1582689" cy="334816"/>
            <a:chOff x="2456725" y="494645"/>
            <a:chExt cx="1410522" cy="472611"/>
          </a:xfrm>
          <a:solidFill>
            <a:schemeClr val="accent1"/>
          </a:solidFill>
        </p:grpSpPr>
        <p:sp>
          <p:nvSpPr>
            <p:cNvPr id="56" name="object 56"/>
            <p:cNvSpPr/>
            <p:nvPr/>
          </p:nvSpPr>
          <p:spPr>
            <a:xfrm flipV="1">
              <a:off x="2456725" y="567148"/>
              <a:ext cx="337529" cy="152933"/>
            </a:xfrm>
            <a:custGeom>
              <a:avLst/>
              <a:gdLst/>
              <a:ahLst/>
              <a:cxnLst/>
              <a:rect l="l" t="t" r="r" b="b"/>
              <a:pathLst>
                <a:path w="267335">
                  <a:moveTo>
                    <a:pt x="0" y="0"/>
                  </a:moveTo>
                  <a:lnTo>
                    <a:pt x="267334" y="0"/>
                  </a:lnTo>
                </a:path>
              </a:pathLst>
            </a:custGeom>
            <a:grpFill/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  <p:sp>
          <p:nvSpPr>
            <p:cNvPr id="57" name="object 57"/>
            <p:cNvSpPr/>
            <p:nvPr/>
          </p:nvSpPr>
          <p:spPr>
            <a:xfrm>
              <a:off x="2797272" y="494645"/>
              <a:ext cx="1069975" cy="472611"/>
            </a:xfrm>
            <a:custGeom>
              <a:avLst/>
              <a:gdLst/>
              <a:ahLst/>
              <a:cxnLst/>
              <a:rect l="l" t="t" r="r" b="b"/>
              <a:pathLst>
                <a:path w="1069975" h="552450">
                  <a:moveTo>
                    <a:pt x="0" y="0"/>
                  </a:moveTo>
                  <a:lnTo>
                    <a:pt x="1069975" y="0"/>
                  </a:lnTo>
                  <a:lnTo>
                    <a:pt x="1069975" y="552450"/>
                  </a:lnTo>
                  <a:lnTo>
                    <a:pt x="0" y="55245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6002227" y="951185"/>
            <a:ext cx="1409362" cy="25212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1206" marR="4483" indent="80687" algn="ctr">
              <a:lnSpc>
                <a:spcPct val="101400"/>
              </a:lnSpc>
              <a:spcBef>
                <a:spcPts val="75"/>
              </a:spcBef>
            </a:pPr>
            <a:r>
              <a:rPr lang="en-US" sz="800" b="1" spc="-4" dirty="0">
                <a:solidFill>
                  <a:schemeClr val="bg1"/>
                </a:solidFill>
                <a:latin typeface="Calibri"/>
                <a:cs typeface="Calibri"/>
              </a:rPr>
              <a:t>Operations</a:t>
            </a:r>
            <a:r>
              <a:rPr lang="en-US" sz="800" b="1" spc="-4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800" b="1" spc="-4" dirty="0">
                <a:solidFill>
                  <a:schemeClr val="bg1"/>
                </a:solidFill>
                <a:latin typeface="Calibri"/>
                <a:cs typeface="Calibri"/>
              </a:rPr>
              <a:t>Support Spec. I</a:t>
            </a:r>
            <a:endParaRPr lang="en-US" sz="800" b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1206" marR="4483" indent="80687" algn="ctr">
              <a:lnSpc>
                <a:spcPct val="101400"/>
              </a:lnSpc>
              <a:spcBef>
                <a:spcPts val="75"/>
              </a:spcBef>
            </a:pPr>
            <a:r>
              <a:rPr sz="700" spc="-4" dirty="0">
                <a:solidFill>
                  <a:schemeClr val="bg1"/>
                </a:solidFill>
                <a:latin typeface="Calibri"/>
                <a:cs typeface="Calibri"/>
              </a:rPr>
              <a:t>Karen Tibbetts</a:t>
            </a:r>
            <a:endParaRPr lang="en-US" sz="700" spc="-4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6685419" y="4364354"/>
            <a:ext cx="2150869" cy="864559"/>
            <a:chOff x="7419184" y="4722182"/>
            <a:chExt cx="2437653" cy="1089337"/>
          </a:xfrm>
        </p:grpSpPr>
        <p:sp>
          <p:nvSpPr>
            <p:cNvPr id="61" name="object 61"/>
            <p:cNvSpPr/>
            <p:nvPr/>
          </p:nvSpPr>
          <p:spPr>
            <a:xfrm>
              <a:off x="7419184" y="5242747"/>
              <a:ext cx="97959" cy="57928"/>
            </a:xfrm>
            <a:custGeom>
              <a:avLst/>
              <a:gdLst/>
              <a:ahLst/>
              <a:cxnLst/>
              <a:rect l="l" t="t" r="r" b="b"/>
              <a:pathLst>
                <a:path w="83184">
                  <a:moveTo>
                    <a:pt x="0" y="0"/>
                  </a:moveTo>
                  <a:lnTo>
                    <a:pt x="83185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2" name="object 62"/>
            <p:cNvSpPr/>
            <p:nvPr/>
          </p:nvSpPr>
          <p:spPr>
            <a:xfrm>
              <a:off x="7528875" y="4722182"/>
              <a:ext cx="2327962" cy="1089337"/>
            </a:xfrm>
            <a:custGeom>
              <a:avLst/>
              <a:gdLst/>
              <a:ahLst/>
              <a:cxnLst/>
              <a:rect l="l" t="t" r="r" b="b"/>
              <a:pathLst>
                <a:path w="2362200" h="1143000">
                  <a:moveTo>
                    <a:pt x="0" y="0"/>
                  </a:moveTo>
                  <a:lnTo>
                    <a:pt x="2362200" y="0"/>
                  </a:lnTo>
                  <a:lnTo>
                    <a:pt x="2362200" y="1142999"/>
                  </a:lnTo>
                  <a:lnTo>
                    <a:pt x="0" y="1142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6759966" y="4392135"/>
            <a:ext cx="1746526" cy="116431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marR="4483" indent="310419">
              <a:lnSpc>
                <a:spcPct val="101299"/>
              </a:lnSpc>
              <a:spcBef>
                <a:spcPts val="79"/>
              </a:spcBef>
            </a:pPr>
            <a:r>
              <a:rPr lang="en-US" sz="706" b="1" spc="-4" dirty="0">
                <a:solidFill>
                  <a:srgbClr val="FFFF00"/>
                </a:solidFill>
                <a:latin typeface="Calibri"/>
                <a:cs typeface="Calibri"/>
              </a:rPr>
              <a:t>V</a:t>
            </a: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ANDERBILT BEACH BRANCH</a:t>
            </a:r>
            <a:r>
              <a:rPr sz="706" b="1" spc="-22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LIBRARY</a:t>
            </a:r>
            <a:endParaRPr sz="706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921705" y="4568299"/>
            <a:ext cx="1104900" cy="587801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>
              <a:lnSpc>
                <a:spcPct val="101699"/>
              </a:lnSpc>
              <a:spcBef>
                <a:spcPts val="71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Branch Manager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</a:t>
            </a:r>
            <a:r>
              <a:rPr sz="618" b="1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Library Specialist 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 Library Specialist I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PT 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 PT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Library Specialist I PT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094245" y="4573062"/>
            <a:ext cx="675969" cy="589211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>
              <a:lnSpc>
                <a:spcPct val="101800"/>
              </a:lnSpc>
              <a:spcBef>
                <a:spcPts val="71"/>
              </a:spcBef>
            </a:pP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Chloe Snider  Barbara Schulze  Lindy</a:t>
            </a:r>
            <a:r>
              <a:rPr sz="618" spc="-4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Field-Regan  Lisa Harris 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Courtney Campbell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1206">
              <a:spcBef>
                <a:spcPts val="9"/>
              </a:spcBef>
            </a:pPr>
            <a:r>
              <a:rPr sz="618" spc="-9" dirty="0">
                <a:solidFill>
                  <a:schemeClr val="bg1"/>
                </a:solidFill>
                <a:latin typeface="Calibri"/>
                <a:cs typeface="Calibri"/>
              </a:rPr>
              <a:t>Linda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Pederson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1251909" y="616828"/>
            <a:ext cx="4547712" cy="1302961"/>
            <a:chOff x="1275782" y="337749"/>
            <a:chExt cx="5126984" cy="1483552"/>
          </a:xfrm>
        </p:grpSpPr>
        <p:sp>
          <p:nvSpPr>
            <p:cNvPr id="67" name="object 67"/>
            <p:cNvSpPr/>
            <p:nvPr/>
          </p:nvSpPr>
          <p:spPr>
            <a:xfrm>
              <a:off x="1275782" y="1010031"/>
              <a:ext cx="3022237" cy="811270"/>
            </a:xfrm>
            <a:custGeom>
              <a:avLst/>
              <a:gdLst/>
              <a:ahLst/>
              <a:cxnLst/>
              <a:rect l="l" t="t" r="r" b="b"/>
              <a:pathLst>
                <a:path w="3804920" h="771525">
                  <a:moveTo>
                    <a:pt x="0" y="771525"/>
                  </a:moveTo>
                  <a:lnTo>
                    <a:pt x="38049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  <p:sp>
          <p:nvSpPr>
            <p:cNvPr id="68" name="object 68"/>
            <p:cNvSpPr/>
            <p:nvPr/>
          </p:nvSpPr>
          <p:spPr>
            <a:xfrm>
              <a:off x="3598165" y="337749"/>
              <a:ext cx="2804601" cy="676586"/>
            </a:xfrm>
            <a:custGeom>
              <a:avLst/>
              <a:gdLst/>
              <a:ahLst/>
              <a:cxnLst/>
              <a:rect l="l" t="t" r="r" b="b"/>
              <a:pathLst>
                <a:path w="1915795" h="588010">
                  <a:moveTo>
                    <a:pt x="0" y="0"/>
                  </a:moveTo>
                  <a:lnTo>
                    <a:pt x="1915794" y="0"/>
                  </a:lnTo>
                  <a:lnTo>
                    <a:pt x="1915794" y="588009"/>
                  </a:lnTo>
                  <a:lnTo>
                    <a:pt x="0" y="5880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3499756" y="655676"/>
            <a:ext cx="2111166" cy="477707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 indent="-1681" algn="ctr">
              <a:lnSpc>
                <a:spcPct val="101699"/>
              </a:lnSpc>
              <a:spcBef>
                <a:spcPts val="71"/>
              </a:spcBef>
            </a:pPr>
            <a:r>
              <a:rPr lang="en-US" sz="1600" b="1" spc="-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Library</a:t>
            </a:r>
          </a:p>
          <a:p>
            <a:pPr marL="11206" marR="4483" indent="-1681" algn="ctr">
              <a:lnSpc>
                <a:spcPct val="101699"/>
              </a:lnSpc>
              <a:spcBef>
                <a:spcPts val="71"/>
              </a:spcBef>
            </a:pPr>
            <a:r>
              <a:rPr sz="1350" b="1" spc="-4" dirty="0">
                <a:solidFill>
                  <a:schemeClr val="bg1"/>
                </a:solidFill>
                <a:latin typeface="Calibri"/>
                <a:cs typeface="Calibri"/>
              </a:rPr>
              <a:t>Catherine</a:t>
            </a:r>
            <a:r>
              <a:rPr lang="en-US" sz="1350" b="1" spc="-4" dirty="0">
                <a:solidFill>
                  <a:schemeClr val="bg1"/>
                </a:solidFill>
                <a:latin typeface="Calibri"/>
                <a:cs typeface="Calibri"/>
              </a:rPr>
              <a:t> Cowser</a:t>
            </a:r>
            <a:r>
              <a:rPr lang="en-US" sz="1350" b="1" spc="-22" dirty="0">
                <a:solidFill>
                  <a:schemeClr val="bg1"/>
                </a:solidFill>
                <a:latin typeface="Calibri"/>
                <a:cs typeface="Calibri"/>
              </a:rPr>
              <a:t>  -  </a:t>
            </a:r>
            <a:r>
              <a:rPr sz="1350" b="1" spc="-4" dirty="0">
                <a:solidFill>
                  <a:schemeClr val="bg1"/>
                </a:solidFill>
                <a:latin typeface="Calibri"/>
                <a:cs typeface="Calibri"/>
              </a:rPr>
              <a:t>Director</a:t>
            </a:r>
            <a:r>
              <a:rPr sz="1000" b="1" spc="-4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endParaRPr sz="1000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299338" y="4000920"/>
            <a:ext cx="1985808" cy="518531"/>
          </a:xfrm>
          <a:custGeom>
            <a:avLst/>
            <a:gdLst/>
            <a:ahLst/>
            <a:cxnLst/>
            <a:rect l="l" t="t" r="r" b="b"/>
            <a:pathLst>
              <a:path w="2279650" h="579754">
                <a:moveTo>
                  <a:pt x="0" y="0"/>
                </a:moveTo>
                <a:lnTo>
                  <a:pt x="2279650" y="0"/>
                </a:lnTo>
                <a:lnTo>
                  <a:pt x="2279650" y="579755"/>
                </a:lnTo>
                <a:lnTo>
                  <a:pt x="0" y="57975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>
              <a:solidFill>
                <a:schemeClr val="bg1"/>
              </a:solidFill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016681" y="4015047"/>
            <a:ext cx="607359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>
              <a:spcBef>
                <a:spcPts val="93"/>
              </a:spcBef>
            </a:pP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Special</a:t>
            </a:r>
            <a:r>
              <a:rPr sz="706" b="1" spc="-3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Services</a:t>
            </a:r>
            <a:endParaRPr sz="706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94501" y="4170947"/>
            <a:ext cx="1015253" cy="294867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Librarian II</a:t>
            </a:r>
            <a:r>
              <a:rPr sz="618" b="1" spc="-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1206" marR="4483">
              <a:lnSpc>
                <a:spcPct val="101400"/>
              </a:lnSpc>
              <a:spcBef>
                <a:spcPts val="9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Program Coordinator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 Library Specialist II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588052" y="4175700"/>
            <a:ext cx="540684" cy="294867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0000"/>
                </a:solidFill>
                <a:latin typeface="Calibri"/>
                <a:cs typeface="Calibri"/>
              </a:rPr>
              <a:t>VACANT</a:t>
            </a:r>
            <a:endParaRPr sz="618" dirty="0">
              <a:latin typeface="Calibri"/>
              <a:cs typeface="Calibri"/>
            </a:endParaRPr>
          </a:p>
          <a:p>
            <a:pPr marL="11206" marR="4483">
              <a:lnSpc>
                <a:spcPct val="101400"/>
              </a:lnSpc>
              <a:spcBef>
                <a:spcPts val="9"/>
              </a:spcBef>
            </a:pP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Irene Johnson  Dana</a:t>
            </a:r>
            <a:r>
              <a:rPr sz="618" spc="-5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Abernethy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2533840" y="1919983"/>
            <a:ext cx="1916084" cy="3235698"/>
          </a:xfrm>
          <a:custGeom>
            <a:avLst/>
            <a:gdLst/>
            <a:ahLst/>
            <a:cxnLst/>
            <a:rect l="l" t="t" r="r" b="b"/>
            <a:pathLst>
              <a:path w="2376170" h="3800475">
                <a:moveTo>
                  <a:pt x="0" y="0"/>
                </a:moveTo>
                <a:lnTo>
                  <a:pt x="2376170" y="0"/>
                </a:lnTo>
                <a:lnTo>
                  <a:pt x="2376170" y="3800475"/>
                </a:lnTo>
                <a:lnTo>
                  <a:pt x="0" y="38004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>
              <a:solidFill>
                <a:schemeClr val="bg1"/>
              </a:solidFill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613775" y="1948109"/>
            <a:ext cx="1775571" cy="418693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499249" marR="317704" algn="ctr">
              <a:lnSpc>
                <a:spcPct val="101299"/>
              </a:lnSpc>
              <a:spcBef>
                <a:spcPts val="79"/>
              </a:spcBef>
            </a:pP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HEADQUARTERS</a:t>
            </a:r>
            <a:r>
              <a:rPr sz="706" b="1" spc="-3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LIBRARY</a:t>
            </a:r>
            <a:endParaRPr sz="706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11206">
              <a:spcBef>
                <a:spcPts val="13"/>
              </a:spcBef>
              <a:tabLst>
                <a:tab pos="1220946" algn="l"/>
              </a:tabLst>
            </a:pP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</a:t>
            </a:r>
            <a:r>
              <a:rPr sz="618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Manager</a:t>
            </a:r>
            <a:r>
              <a:rPr sz="618" b="1" spc="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Susan</a:t>
            </a:r>
            <a:r>
              <a:rPr sz="618" spc="-1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9" dirty="0">
                <a:solidFill>
                  <a:schemeClr val="bg1"/>
                </a:solidFill>
                <a:latin typeface="Calibri"/>
                <a:cs typeface="Calibri"/>
              </a:rPr>
              <a:t>Maunz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1206" algn="ctr">
              <a:spcBef>
                <a:spcPts val="22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-------------------------------------------------------------------------</a:t>
            </a:r>
            <a:r>
              <a:rPr lang="en-US" sz="618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REFERENCE</a:t>
            </a:r>
            <a:endParaRPr sz="706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629742" y="2399034"/>
            <a:ext cx="1015253" cy="29681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1206" marR="361968">
              <a:lnSpc>
                <a:spcPct val="101400"/>
              </a:lnSpc>
              <a:spcBef>
                <a:spcPts val="75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Librarian I</a:t>
            </a:r>
            <a:r>
              <a:rPr sz="618" b="1" spc="-4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 Librarian I</a:t>
            </a:r>
            <a:r>
              <a:rPr sz="618" b="1" spc="-4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1206">
              <a:spcBef>
                <a:spcPts val="18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Program Coordinator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813796" y="2394272"/>
            <a:ext cx="826490" cy="306280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Mackenzie</a:t>
            </a:r>
            <a:r>
              <a:rPr sz="618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Morgan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1206" marR="341237">
              <a:lnSpc>
                <a:spcPts val="759"/>
              </a:lnSpc>
              <a:spcBef>
                <a:spcPts val="22"/>
              </a:spcBef>
            </a:pPr>
            <a:r>
              <a:rPr sz="618" b="1" spc="-9" dirty="0">
                <a:solidFill>
                  <a:srgbClr val="FF0000"/>
                </a:solidFill>
                <a:latin typeface="Calibri"/>
                <a:cs typeface="Calibri"/>
              </a:rPr>
              <a:t>VA</a:t>
            </a:r>
            <a:r>
              <a:rPr sz="618" b="1" spc="-4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618" b="1" spc="4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618" b="1" spc="-9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618" b="1" spc="-4" dirty="0">
                <a:solidFill>
                  <a:srgbClr val="FF0000"/>
                </a:solidFill>
                <a:latin typeface="Calibri"/>
                <a:cs typeface="Calibri"/>
              </a:rPr>
              <a:t>T  </a:t>
            </a:r>
            <a:r>
              <a:rPr lang="en-US" sz="618" spc="-9" dirty="0">
                <a:solidFill>
                  <a:schemeClr val="bg1"/>
                </a:solidFill>
                <a:latin typeface="Calibri"/>
                <a:cs typeface="Calibri"/>
              </a:rPr>
              <a:t>Alaina Jackson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564167" y="2735210"/>
            <a:ext cx="1842748" cy="526789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-------------------------------------------------------------------------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74821" algn="ctr">
              <a:spcBef>
                <a:spcPts val="9"/>
              </a:spcBef>
            </a:pP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SPECIAL SERVICES (ILL)</a:t>
            </a:r>
            <a:endParaRPr sz="706" b="1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11206">
              <a:spcBef>
                <a:spcPts val="13"/>
              </a:spcBef>
              <a:tabLst>
                <a:tab pos="1221506" algn="l"/>
              </a:tabLst>
            </a:pP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</a:t>
            </a:r>
            <a:r>
              <a:rPr sz="618" b="1" spc="1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II</a:t>
            </a:r>
            <a:r>
              <a:rPr sz="618" b="1" spc="1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Carolann</a:t>
            </a:r>
            <a:r>
              <a:rPr sz="618" spc="-66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Adams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1206" algn="ctr">
              <a:spcBef>
                <a:spcPts val="22"/>
              </a:spcBef>
            </a:pP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-------------------------------------------------------------------------</a:t>
            </a:r>
            <a:r>
              <a:rPr lang="en-US" sz="618" b="1" dirty="0">
                <a:solidFill>
                  <a:schemeClr val="bg1"/>
                </a:solidFill>
                <a:latin typeface="Calibri"/>
                <a:cs typeface="Calibri"/>
              </a:rPr>
              <a:t>    </a:t>
            </a:r>
            <a:r>
              <a:rPr lang="en-US" sz="706" b="1" spc="-4" dirty="0">
                <a:solidFill>
                  <a:schemeClr val="bg1"/>
                </a:solidFill>
                <a:latin typeface="Calibri"/>
                <a:cs typeface="Calibri"/>
              </a:rPr>
              <a:t>             </a:t>
            </a:r>
            <a:r>
              <a:rPr lang="en-US" sz="706" b="1" spc="-4" dirty="0">
                <a:solidFill>
                  <a:srgbClr val="FFFF00"/>
                </a:solidFill>
                <a:latin typeface="Calibri"/>
                <a:cs typeface="Calibri"/>
              </a:rPr>
              <a:t>C</a:t>
            </a: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HILDREN</a:t>
            </a:r>
            <a:endParaRPr sz="706" b="1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631703" y="3261887"/>
            <a:ext cx="1008529" cy="39074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1206" marR="98057" indent="-560">
              <a:lnSpc>
                <a:spcPct val="101400"/>
              </a:lnSpc>
              <a:spcBef>
                <a:spcPts val="75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Supervisor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Librarian I</a:t>
            </a:r>
            <a:r>
              <a:rPr sz="618" b="1" spc="-1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1206" marR="4483">
              <a:lnSpc>
                <a:spcPct val="101400"/>
              </a:lnSpc>
              <a:spcBef>
                <a:spcPts val="9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 PT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826810" y="3261887"/>
            <a:ext cx="553010" cy="393773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>
              <a:lnSpc>
                <a:spcPct val="101899"/>
              </a:lnSpc>
              <a:spcBef>
                <a:spcPts val="71"/>
              </a:spcBef>
            </a:pP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Susan Petr  Jennifer Langan  Samantha</a:t>
            </a:r>
            <a:r>
              <a:rPr sz="618" spc="-5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Biegel  Michelle</a:t>
            </a:r>
            <a:r>
              <a:rPr sz="618" spc="-18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Galicia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244326" y="3739258"/>
            <a:ext cx="532279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>
              <a:spcBef>
                <a:spcPts val="93"/>
              </a:spcBef>
            </a:pPr>
            <a:r>
              <a:rPr sz="706" b="1" spc="-4" dirty="0">
                <a:solidFill>
                  <a:srgbClr val="FFFF00"/>
                </a:solidFill>
                <a:latin typeface="Calibri"/>
                <a:cs typeface="Calibri"/>
              </a:rPr>
              <a:t>CIRCULATION</a:t>
            </a:r>
            <a:endParaRPr sz="706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622176" y="3866107"/>
            <a:ext cx="1748117" cy="8976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6"/>
              </a:lnSpc>
            </a:pP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Supervisor – Operations 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 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Kristen Lieberth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635064" y="3946331"/>
            <a:ext cx="1009090" cy="1169883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>
              <a:lnSpc>
                <a:spcPct val="101699"/>
              </a:lnSpc>
              <a:spcBef>
                <a:spcPts val="71"/>
              </a:spcBef>
            </a:pP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 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 Library Specialist 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Library Specialist I PT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Library Specialist I PT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Library Specialist I PT 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 PT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 PT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   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618" b="1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b="1" spc="-4" dirty="0">
                <a:solidFill>
                  <a:schemeClr val="bg1"/>
                </a:solidFill>
                <a:latin typeface="Calibri"/>
                <a:cs typeface="Calibri"/>
              </a:rPr>
              <a:t>Library Specialist I PT  </a:t>
            </a:r>
            <a:endParaRPr sz="618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840909" y="3946331"/>
            <a:ext cx="596621" cy="1164369"/>
          </a:xfrm>
          <a:prstGeom prst="rect">
            <a:avLst/>
          </a:prstGeom>
        </p:spPr>
        <p:txBody>
          <a:bodyPr vert="horz" wrap="square" lIns="0" tIns="8965" rIns="0" bIns="0" rtlCol="0">
            <a:spAutoFit/>
          </a:bodyPr>
          <a:lstStyle/>
          <a:p>
            <a:pPr marL="11206" marR="4483">
              <a:lnSpc>
                <a:spcPct val="101699"/>
              </a:lnSpc>
              <a:spcBef>
                <a:spcPts val="71"/>
              </a:spcBef>
            </a:pP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Nancy Lashley  Jayasree</a:t>
            </a:r>
            <a:r>
              <a:rPr sz="618" spc="-4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Gopalan  </a:t>
            </a:r>
            <a:r>
              <a:rPr sz="618" dirty="0">
                <a:solidFill>
                  <a:schemeClr val="bg1"/>
                </a:solidFill>
                <a:latin typeface="Calibri"/>
                <a:cs typeface="Calibri"/>
              </a:rPr>
              <a:t>Joan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Gonnelly  Amy Harris  Natalie Kelly  Wesley Gunther  Sajel</a:t>
            </a:r>
            <a:r>
              <a:rPr sz="618" spc="-1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9" dirty="0">
                <a:solidFill>
                  <a:schemeClr val="bg1"/>
                </a:solidFill>
                <a:latin typeface="Calibri"/>
                <a:cs typeface="Calibri"/>
              </a:rPr>
              <a:t>Dodia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1206">
              <a:spcBef>
                <a:spcPts val="9"/>
              </a:spcBef>
            </a:pP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Jean</a:t>
            </a:r>
            <a:r>
              <a:rPr sz="618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Farrar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1206" marR="84609">
              <a:lnSpc>
                <a:spcPct val="101400"/>
              </a:lnSpc>
              <a:spcBef>
                <a:spcPts val="13"/>
              </a:spcBef>
            </a:pP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Dean Smith  Victoria </a:t>
            </a:r>
            <a:r>
              <a:rPr sz="618" dirty="0">
                <a:solidFill>
                  <a:schemeClr val="bg1"/>
                </a:solidFill>
                <a:latin typeface="Calibri"/>
                <a:cs typeface="Calibri"/>
              </a:rPr>
              <a:t>Gagni 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Patricia</a:t>
            </a:r>
            <a:r>
              <a:rPr sz="618" spc="-4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Weikel  </a:t>
            </a:r>
            <a:r>
              <a:rPr lang="en-US" sz="618" spc="-4" dirty="0">
                <a:solidFill>
                  <a:schemeClr val="bg1"/>
                </a:solidFill>
                <a:latin typeface="Calibri"/>
                <a:cs typeface="Calibri"/>
              </a:rPr>
              <a:t>Victoria Gower</a:t>
            </a:r>
            <a:r>
              <a:rPr sz="618" spc="-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endParaRPr sz="618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78F454C-BCED-6756-6C29-C490625951CA}"/>
              </a:ext>
            </a:extLst>
          </p:cNvPr>
          <p:cNvSpPr txBox="1"/>
          <p:nvPr/>
        </p:nvSpPr>
        <p:spPr>
          <a:xfrm>
            <a:off x="2558906" y="3620877"/>
            <a:ext cx="1878623" cy="200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6" b="1" spc="-4" dirty="0">
                <a:solidFill>
                  <a:schemeClr val="bg1"/>
                </a:solidFill>
                <a:latin typeface="Calibri"/>
                <a:cs typeface="Calibri"/>
              </a:rPr>
              <a:t>-------------------------------------------------------------</a:t>
            </a:r>
            <a:endParaRPr lang="en-US" sz="1588" b="1" dirty="0">
              <a:solidFill>
                <a:schemeClr val="bg1"/>
              </a:solidFill>
            </a:endParaRP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18CA5703-2AF5-7D27-FAC3-73369C34FD6E}"/>
              </a:ext>
            </a:extLst>
          </p:cNvPr>
          <p:cNvCxnSpPr>
            <a:cxnSpLocks/>
          </p:cNvCxnSpPr>
          <p:nvPr/>
        </p:nvCxnSpPr>
        <p:spPr>
          <a:xfrm flipV="1">
            <a:off x="2398939" y="1839040"/>
            <a:ext cx="5388109" cy="21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2" name="object 61">
            <a:extLst>
              <a:ext uri="{FF2B5EF4-FFF2-40B4-BE49-F238E27FC236}">
                <a16:creationId xmlns:a16="http://schemas.microsoft.com/office/drawing/2014/main" id="{1D9B2746-D997-9A08-C296-1F1757172E8E}"/>
              </a:ext>
            </a:extLst>
          </p:cNvPr>
          <p:cNvSpPr/>
          <p:nvPr/>
        </p:nvSpPr>
        <p:spPr>
          <a:xfrm>
            <a:off x="6591824" y="3350020"/>
            <a:ext cx="90622" cy="45719"/>
          </a:xfrm>
          <a:custGeom>
            <a:avLst/>
            <a:gdLst/>
            <a:ahLst/>
            <a:cxnLst/>
            <a:rect l="l" t="t" r="r" b="b"/>
            <a:pathLst>
              <a:path w="83184">
                <a:moveTo>
                  <a:pt x="0" y="0"/>
                </a:moveTo>
                <a:lnTo>
                  <a:pt x="8318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3" name="object 61">
            <a:extLst>
              <a:ext uri="{FF2B5EF4-FFF2-40B4-BE49-F238E27FC236}">
                <a16:creationId xmlns:a16="http://schemas.microsoft.com/office/drawing/2014/main" id="{2925C244-78E9-018C-EED2-3D847242288F}"/>
              </a:ext>
            </a:extLst>
          </p:cNvPr>
          <p:cNvSpPr/>
          <p:nvPr/>
        </p:nvSpPr>
        <p:spPr>
          <a:xfrm>
            <a:off x="6599410" y="5474466"/>
            <a:ext cx="86434" cy="45719"/>
          </a:xfrm>
          <a:custGeom>
            <a:avLst/>
            <a:gdLst/>
            <a:ahLst/>
            <a:cxnLst/>
            <a:rect l="l" t="t" r="r" b="b"/>
            <a:pathLst>
              <a:path w="83184">
                <a:moveTo>
                  <a:pt x="0" y="0"/>
                </a:moveTo>
                <a:lnTo>
                  <a:pt x="8318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94" name="object 61">
            <a:extLst>
              <a:ext uri="{FF2B5EF4-FFF2-40B4-BE49-F238E27FC236}">
                <a16:creationId xmlns:a16="http://schemas.microsoft.com/office/drawing/2014/main" id="{9FB37F1E-44BC-992E-1064-015E9A3F7455}"/>
              </a:ext>
            </a:extLst>
          </p:cNvPr>
          <p:cNvSpPr/>
          <p:nvPr/>
        </p:nvSpPr>
        <p:spPr>
          <a:xfrm rot="16200000">
            <a:off x="7767010" y="1853958"/>
            <a:ext cx="80561" cy="50720"/>
          </a:xfrm>
          <a:custGeom>
            <a:avLst/>
            <a:gdLst/>
            <a:ahLst/>
            <a:cxnLst/>
            <a:rect l="l" t="t" r="r" b="b"/>
            <a:pathLst>
              <a:path w="83184">
                <a:moveTo>
                  <a:pt x="0" y="0"/>
                </a:moveTo>
                <a:lnTo>
                  <a:pt x="8318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95" name="object 61">
            <a:extLst>
              <a:ext uri="{FF2B5EF4-FFF2-40B4-BE49-F238E27FC236}">
                <a16:creationId xmlns:a16="http://schemas.microsoft.com/office/drawing/2014/main" id="{5CA5A542-3C3F-CEA0-FE2A-5182B6A11038}"/>
              </a:ext>
            </a:extLst>
          </p:cNvPr>
          <p:cNvSpPr/>
          <p:nvPr/>
        </p:nvSpPr>
        <p:spPr>
          <a:xfrm rot="16200000">
            <a:off x="5627858" y="1855548"/>
            <a:ext cx="87122" cy="50473"/>
          </a:xfrm>
          <a:custGeom>
            <a:avLst/>
            <a:gdLst/>
            <a:ahLst/>
            <a:cxnLst/>
            <a:rect l="l" t="t" r="r" b="b"/>
            <a:pathLst>
              <a:path w="83184">
                <a:moveTo>
                  <a:pt x="0" y="0"/>
                </a:moveTo>
                <a:lnTo>
                  <a:pt x="8318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4A5DB59D-6164-1151-8A7E-BE241FFB12D4}"/>
              </a:ext>
            </a:extLst>
          </p:cNvPr>
          <p:cNvCxnSpPr>
            <a:cxnSpLocks/>
          </p:cNvCxnSpPr>
          <p:nvPr/>
        </p:nvCxnSpPr>
        <p:spPr>
          <a:xfrm>
            <a:off x="2404636" y="1842905"/>
            <a:ext cx="13569" cy="4226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6" name="object 26">
            <a:extLst>
              <a:ext uri="{FF2B5EF4-FFF2-40B4-BE49-F238E27FC236}">
                <a16:creationId xmlns:a16="http://schemas.microsoft.com/office/drawing/2014/main" id="{7BD50F4F-64C8-AC32-CF1C-ADAC8ECB8B1C}"/>
              </a:ext>
            </a:extLst>
          </p:cNvPr>
          <p:cNvSpPr/>
          <p:nvPr/>
        </p:nvSpPr>
        <p:spPr>
          <a:xfrm rot="5400000">
            <a:off x="1229998" y="3899431"/>
            <a:ext cx="143638" cy="45719"/>
          </a:xfrm>
          <a:custGeom>
            <a:avLst/>
            <a:gdLst/>
            <a:ahLst/>
            <a:cxnLst/>
            <a:rect l="l" t="t" r="r" b="b"/>
            <a:pathLst>
              <a:path w="80010">
                <a:moveTo>
                  <a:pt x="0" y="0"/>
                </a:moveTo>
                <a:lnTo>
                  <a:pt x="8000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 dirty="0"/>
          </a:p>
        </p:txBody>
      </p:sp>
      <p:sp>
        <p:nvSpPr>
          <p:cNvPr id="107" name="object 61">
            <a:extLst>
              <a:ext uri="{FF2B5EF4-FFF2-40B4-BE49-F238E27FC236}">
                <a16:creationId xmlns:a16="http://schemas.microsoft.com/office/drawing/2014/main" id="{0AE5857A-388C-5B10-0485-821AE8F8E9F1}"/>
              </a:ext>
            </a:extLst>
          </p:cNvPr>
          <p:cNvSpPr/>
          <p:nvPr/>
        </p:nvSpPr>
        <p:spPr>
          <a:xfrm rot="16200000">
            <a:off x="3489096" y="1850384"/>
            <a:ext cx="80533" cy="57843"/>
          </a:xfrm>
          <a:custGeom>
            <a:avLst/>
            <a:gdLst/>
            <a:ahLst/>
            <a:cxnLst/>
            <a:rect l="l" t="t" r="r" b="b"/>
            <a:pathLst>
              <a:path w="83184">
                <a:moveTo>
                  <a:pt x="0" y="0"/>
                </a:moveTo>
                <a:lnTo>
                  <a:pt x="8318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pic>
        <p:nvPicPr>
          <p:cNvPr id="109" name="Content Placeholder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ADA39D3-D86E-EEBF-8319-52E5AACBDB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94"/>
            <a:ext cx="2286000" cy="85069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21CDF5D-24DD-A964-980A-4D48296FE3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0204237"/>
              </p:ext>
            </p:extLst>
          </p:nvPr>
        </p:nvGraphicFramePr>
        <p:xfrm>
          <a:off x="-23149" y="0"/>
          <a:ext cx="9144000" cy="6836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Content Placeholder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E44DD69-5E78-9FE4-7078-9BD7BAD2EB2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5" y="9581"/>
            <a:ext cx="2286000" cy="85069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0455FF-9857-B62B-24C9-3E14CDC3B629}"/>
              </a:ext>
            </a:extLst>
          </p:cNvPr>
          <p:cNvCxnSpPr>
            <a:cxnSpLocks/>
          </p:cNvCxnSpPr>
          <p:nvPr/>
        </p:nvCxnSpPr>
        <p:spPr>
          <a:xfrm>
            <a:off x="3635567" y="2368627"/>
            <a:ext cx="0" cy="223642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9D48A1-9A7F-E92F-BBF6-CCC15F3DE85B}"/>
              </a:ext>
            </a:extLst>
          </p:cNvPr>
          <p:cNvCxnSpPr>
            <a:cxnSpLocks/>
          </p:cNvCxnSpPr>
          <p:nvPr/>
        </p:nvCxnSpPr>
        <p:spPr>
          <a:xfrm>
            <a:off x="5506601" y="2355772"/>
            <a:ext cx="0" cy="223642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722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BCDA3DE-88D9-4E80-AE52-4642439062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6200360"/>
              </p:ext>
            </p:extLst>
          </p:nvPr>
        </p:nvGraphicFramePr>
        <p:xfrm>
          <a:off x="-104172" y="-23148"/>
          <a:ext cx="9225022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Content Placeholder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367ABC2-4C8C-DB85-897D-7F236AA9D69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5" y="9581"/>
            <a:ext cx="2286000" cy="85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1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0769" y="712246"/>
            <a:ext cx="63874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latin typeface="Calibri"/>
                <a:cs typeface="Calibri"/>
              </a:rPr>
              <a:t>o</a:t>
            </a:r>
            <a:endParaRPr sz="618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244198" y="2214237"/>
            <a:ext cx="2408704" cy="974912"/>
            <a:chOff x="6924357" y="2509469"/>
            <a:chExt cx="2729865" cy="1104900"/>
          </a:xfrm>
          <a:solidFill>
            <a:schemeClr val="accent1"/>
          </a:solidFill>
        </p:grpSpPr>
        <p:sp>
          <p:nvSpPr>
            <p:cNvPr id="4" name="object 4"/>
            <p:cNvSpPr/>
            <p:nvPr/>
          </p:nvSpPr>
          <p:spPr>
            <a:xfrm>
              <a:off x="6929119" y="2514231"/>
              <a:ext cx="2720340" cy="1095375"/>
            </a:xfrm>
            <a:custGeom>
              <a:avLst/>
              <a:gdLst/>
              <a:ahLst/>
              <a:cxnLst/>
              <a:rect l="l" t="t" r="r" b="b"/>
              <a:pathLst>
                <a:path w="2720340" h="1095375">
                  <a:moveTo>
                    <a:pt x="2720339" y="0"/>
                  </a:moveTo>
                  <a:lnTo>
                    <a:pt x="0" y="0"/>
                  </a:lnTo>
                  <a:lnTo>
                    <a:pt x="0" y="1095375"/>
                  </a:lnTo>
                  <a:lnTo>
                    <a:pt x="2720339" y="1095375"/>
                  </a:lnTo>
                  <a:lnTo>
                    <a:pt x="2720339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" name="object 5"/>
            <p:cNvSpPr/>
            <p:nvPr/>
          </p:nvSpPr>
          <p:spPr>
            <a:xfrm>
              <a:off x="6929119" y="2514231"/>
              <a:ext cx="2720340" cy="1095375"/>
            </a:xfrm>
            <a:custGeom>
              <a:avLst/>
              <a:gdLst/>
              <a:ahLst/>
              <a:cxnLst/>
              <a:rect l="l" t="t" r="r" b="b"/>
              <a:pathLst>
                <a:path w="2720340" h="1095375">
                  <a:moveTo>
                    <a:pt x="0" y="0"/>
                  </a:moveTo>
                  <a:lnTo>
                    <a:pt x="2720339" y="0"/>
                  </a:lnTo>
                  <a:lnTo>
                    <a:pt x="2720339" y="1095375"/>
                  </a:lnTo>
                  <a:lnTo>
                    <a:pt x="0" y="109537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103632" y="2243866"/>
            <a:ext cx="687481" cy="13352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O</a:t>
            </a:r>
            <a:r>
              <a:rPr sz="794" b="1" dirty="0">
                <a:solidFill>
                  <a:srgbClr val="FFFF00"/>
                </a:solidFill>
                <a:latin typeface="Times New Roman"/>
                <a:cs typeface="Times New Roman"/>
              </a:rPr>
              <a:t>P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ERATIONS</a:t>
            </a:r>
            <a:endParaRPr sz="794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22367" y="2452281"/>
            <a:ext cx="819710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Management Analyst</a:t>
            </a:r>
            <a:r>
              <a:rPr sz="618" b="1" spc="-3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38914" y="2452281"/>
            <a:ext cx="680757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Jeanine</a:t>
            </a:r>
            <a:r>
              <a:rPr sz="618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McPherson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322444" y="2632445"/>
            <a:ext cx="872406" cy="466379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Management Analyst I  Volunteer Coordinator  Management Analyst I  Program Coordinator  Accounting Technician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768663" y="2632445"/>
            <a:ext cx="649941" cy="466379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767" marR="94134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Audrey</a:t>
            </a:r>
            <a:r>
              <a:rPr sz="618" spc="-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Martinez  </a:t>
            </a:r>
            <a:r>
              <a:rPr sz="618" b="1" spc="-4" dirty="0">
                <a:solidFill>
                  <a:srgbClr val="FF0000"/>
                </a:solidFill>
                <a:latin typeface="Times New Roman"/>
                <a:cs typeface="Times New Roman"/>
              </a:rPr>
              <a:t>VACANT</a:t>
            </a:r>
            <a:endParaRPr sz="618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9051" marR="4483" indent="-8405">
              <a:lnSpc>
                <a:spcPts val="706"/>
              </a:lnSpc>
              <a:spcBef>
                <a:spcPts val="4"/>
              </a:spcBef>
            </a:pP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Shamala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Hernandez  Peg Ruby</a:t>
            </a:r>
            <a:endParaRPr sz="618" dirty="0">
              <a:latin typeface="Times New Roman"/>
              <a:cs typeface="Times New Roman"/>
            </a:endParaRPr>
          </a:p>
          <a:p>
            <a:pPr marL="11767">
              <a:lnSpc>
                <a:spcPts val="697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Kandy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Thompson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5994306" y="829515"/>
            <a:ext cx="1197349" cy="302559"/>
            <a:chOff x="6641147" y="940117"/>
            <a:chExt cx="1356995" cy="342900"/>
          </a:xfrm>
          <a:solidFill>
            <a:schemeClr val="accent1"/>
          </a:solidFill>
        </p:grpSpPr>
        <p:sp>
          <p:nvSpPr>
            <p:cNvPr id="35" name="object 35"/>
            <p:cNvSpPr/>
            <p:nvPr/>
          </p:nvSpPr>
          <p:spPr>
            <a:xfrm>
              <a:off x="6645909" y="944880"/>
              <a:ext cx="1347470" cy="333375"/>
            </a:xfrm>
            <a:custGeom>
              <a:avLst/>
              <a:gdLst/>
              <a:ahLst/>
              <a:cxnLst/>
              <a:rect l="l" t="t" r="r" b="b"/>
              <a:pathLst>
                <a:path w="1347470" h="333375">
                  <a:moveTo>
                    <a:pt x="1347470" y="0"/>
                  </a:moveTo>
                  <a:lnTo>
                    <a:pt x="0" y="0"/>
                  </a:lnTo>
                  <a:lnTo>
                    <a:pt x="0" y="333375"/>
                  </a:lnTo>
                  <a:lnTo>
                    <a:pt x="1347470" y="333375"/>
                  </a:lnTo>
                  <a:lnTo>
                    <a:pt x="134747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6" name="object 36"/>
            <p:cNvSpPr/>
            <p:nvPr/>
          </p:nvSpPr>
          <p:spPr>
            <a:xfrm>
              <a:off x="6645909" y="944880"/>
              <a:ext cx="1347470" cy="333375"/>
            </a:xfrm>
            <a:custGeom>
              <a:avLst/>
              <a:gdLst/>
              <a:ahLst/>
              <a:cxnLst/>
              <a:rect l="l" t="t" r="r" b="b"/>
              <a:pathLst>
                <a:path w="1347470" h="333375">
                  <a:moveTo>
                    <a:pt x="0" y="0"/>
                  </a:moveTo>
                  <a:lnTo>
                    <a:pt x="1347470" y="0"/>
                  </a:lnTo>
                  <a:lnTo>
                    <a:pt x="1347470" y="333375"/>
                  </a:lnTo>
                  <a:lnTo>
                    <a:pt x="0" y="33337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6132756" y="862853"/>
            <a:ext cx="920002" cy="200930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algn="ctr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Calibri"/>
                <a:cs typeface="Calibri"/>
              </a:rPr>
              <a:t>Admin. Support Specialist</a:t>
            </a:r>
            <a:r>
              <a:rPr sz="618" b="1" spc="-2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618" b="1" dirty="0">
                <a:solidFill>
                  <a:srgbClr val="FFFFFF"/>
                </a:solidFill>
                <a:latin typeface="Calibri"/>
                <a:cs typeface="Calibri"/>
              </a:rPr>
              <a:t>II</a:t>
            </a:r>
            <a:endParaRPr sz="618" dirty="0">
              <a:latin typeface="Calibri"/>
              <a:cs typeface="Calibri"/>
            </a:endParaRPr>
          </a:p>
          <a:p>
            <a:pPr algn="ctr">
              <a:spcBef>
                <a:spcPts val="22"/>
              </a:spcBef>
            </a:pPr>
            <a:r>
              <a:rPr sz="618" spc="-4" dirty="0">
                <a:solidFill>
                  <a:srgbClr val="FFFFFF"/>
                </a:solidFill>
                <a:latin typeface="Calibri"/>
                <a:cs typeface="Calibri"/>
              </a:rPr>
              <a:t>Miguel</a:t>
            </a:r>
            <a:r>
              <a:rPr sz="618" spc="-1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618" dirty="0">
                <a:solidFill>
                  <a:srgbClr val="FFFFFF"/>
                </a:solidFill>
                <a:latin typeface="Calibri"/>
                <a:cs typeface="Calibri"/>
              </a:rPr>
              <a:t>Rojas</a:t>
            </a:r>
            <a:endParaRPr sz="618" dirty="0">
              <a:latin typeface="Calibri"/>
              <a:cs typeface="Calibri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3663483" y="2199670"/>
            <a:ext cx="2271993" cy="3616699"/>
            <a:chOff x="3999547" y="2492959"/>
            <a:chExt cx="2574925" cy="4098925"/>
          </a:xfrm>
          <a:solidFill>
            <a:schemeClr val="accent1"/>
          </a:solidFill>
        </p:grpSpPr>
        <p:sp>
          <p:nvSpPr>
            <p:cNvPr id="39" name="object 39"/>
            <p:cNvSpPr/>
            <p:nvPr/>
          </p:nvSpPr>
          <p:spPr>
            <a:xfrm>
              <a:off x="4004309" y="2497721"/>
              <a:ext cx="2565400" cy="4089400"/>
            </a:xfrm>
            <a:custGeom>
              <a:avLst/>
              <a:gdLst/>
              <a:ahLst/>
              <a:cxnLst/>
              <a:rect l="l" t="t" r="r" b="b"/>
              <a:pathLst>
                <a:path w="2565400" h="4089400">
                  <a:moveTo>
                    <a:pt x="2565399" y="0"/>
                  </a:moveTo>
                  <a:lnTo>
                    <a:pt x="0" y="0"/>
                  </a:lnTo>
                  <a:lnTo>
                    <a:pt x="0" y="4089400"/>
                  </a:lnTo>
                  <a:lnTo>
                    <a:pt x="2565399" y="4089400"/>
                  </a:lnTo>
                  <a:lnTo>
                    <a:pt x="2565399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0" name="object 40"/>
            <p:cNvSpPr/>
            <p:nvPr/>
          </p:nvSpPr>
          <p:spPr>
            <a:xfrm>
              <a:off x="4004309" y="2497721"/>
              <a:ext cx="2565400" cy="4089400"/>
            </a:xfrm>
            <a:custGeom>
              <a:avLst/>
              <a:gdLst/>
              <a:ahLst/>
              <a:cxnLst/>
              <a:rect l="l" t="t" r="r" b="b"/>
              <a:pathLst>
                <a:path w="2565400" h="4089400">
                  <a:moveTo>
                    <a:pt x="0" y="0"/>
                  </a:moveTo>
                  <a:lnTo>
                    <a:pt x="2565399" y="0"/>
                  </a:lnTo>
                  <a:lnTo>
                    <a:pt x="2565399" y="4089400"/>
                  </a:lnTo>
                  <a:lnTo>
                    <a:pt x="0" y="40894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3740507" y="2230419"/>
            <a:ext cx="1454524" cy="31838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671268">
              <a:spcBef>
                <a:spcPts val="88"/>
              </a:spcBef>
            </a:pPr>
            <a:r>
              <a:rPr sz="794" b="1" dirty="0">
                <a:solidFill>
                  <a:srgbClr val="FFFF00"/>
                </a:solidFill>
                <a:latin typeface="Times New Roman"/>
                <a:cs typeface="Times New Roman"/>
              </a:rPr>
              <a:t>M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AINTENANCE</a:t>
            </a:r>
            <a:endParaRPr sz="794" dirty="0">
              <a:latin typeface="Times New Roman"/>
              <a:cs typeface="Times New Roman"/>
            </a:endParaRPr>
          </a:p>
          <a:p>
            <a:pPr marL="11206">
              <a:spcBef>
                <a:spcPts val="671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Superintendent - P&amp;R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Maintenance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213458" y="2437490"/>
            <a:ext cx="518832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Derrick</a:t>
            </a:r>
            <a:r>
              <a:rPr sz="618" b="1" spc="-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Garby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3631265" y="593729"/>
            <a:ext cx="2105797" cy="2005493"/>
            <a:chOff x="3963034" y="672893"/>
            <a:chExt cx="2386570" cy="2272892"/>
          </a:xfrm>
        </p:grpSpPr>
        <p:sp>
          <p:nvSpPr>
            <p:cNvPr id="44" name="object 44"/>
            <p:cNvSpPr/>
            <p:nvPr/>
          </p:nvSpPr>
          <p:spPr>
            <a:xfrm>
              <a:off x="4099718" y="294578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5" name="object 45"/>
            <p:cNvSpPr/>
            <p:nvPr/>
          </p:nvSpPr>
          <p:spPr>
            <a:xfrm>
              <a:off x="4188181" y="2945785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6" name="object 46"/>
            <p:cNvSpPr/>
            <p:nvPr/>
          </p:nvSpPr>
          <p:spPr>
            <a:xfrm>
              <a:off x="4247651" y="294578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7" name="object 47"/>
            <p:cNvSpPr/>
            <p:nvPr/>
          </p:nvSpPr>
          <p:spPr>
            <a:xfrm>
              <a:off x="4336122" y="2945785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8" name="object 48"/>
            <p:cNvSpPr/>
            <p:nvPr/>
          </p:nvSpPr>
          <p:spPr>
            <a:xfrm>
              <a:off x="4455063" y="294578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9" name="object 49"/>
            <p:cNvSpPr/>
            <p:nvPr/>
          </p:nvSpPr>
          <p:spPr>
            <a:xfrm>
              <a:off x="4543525" y="2945785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0" name="object 50"/>
            <p:cNvSpPr/>
            <p:nvPr/>
          </p:nvSpPr>
          <p:spPr>
            <a:xfrm>
              <a:off x="4662474" y="294578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1" name="object 51"/>
            <p:cNvSpPr/>
            <p:nvPr/>
          </p:nvSpPr>
          <p:spPr>
            <a:xfrm>
              <a:off x="4750937" y="2945785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2" name="object 52"/>
            <p:cNvSpPr/>
            <p:nvPr/>
          </p:nvSpPr>
          <p:spPr>
            <a:xfrm>
              <a:off x="4869877" y="294578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  <p:sp>
          <p:nvSpPr>
            <p:cNvPr id="53" name="object 53"/>
            <p:cNvSpPr/>
            <p:nvPr/>
          </p:nvSpPr>
          <p:spPr>
            <a:xfrm>
              <a:off x="4958340" y="2945785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4" name="object 54"/>
            <p:cNvSpPr/>
            <p:nvPr/>
          </p:nvSpPr>
          <p:spPr>
            <a:xfrm>
              <a:off x="5077289" y="294578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5" name="object 55"/>
            <p:cNvSpPr/>
            <p:nvPr/>
          </p:nvSpPr>
          <p:spPr>
            <a:xfrm>
              <a:off x="5165752" y="2945785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6" name="object 56"/>
            <p:cNvSpPr/>
            <p:nvPr/>
          </p:nvSpPr>
          <p:spPr>
            <a:xfrm>
              <a:off x="5284701" y="294578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33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7" name="object 57"/>
            <p:cNvSpPr/>
            <p:nvPr/>
          </p:nvSpPr>
          <p:spPr>
            <a:xfrm>
              <a:off x="5373128" y="2945785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8" name="object 58"/>
            <p:cNvSpPr/>
            <p:nvPr/>
          </p:nvSpPr>
          <p:spPr>
            <a:xfrm>
              <a:off x="5432599" y="294578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9" name="object 59"/>
            <p:cNvSpPr/>
            <p:nvPr/>
          </p:nvSpPr>
          <p:spPr>
            <a:xfrm>
              <a:off x="5521061" y="2945785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0" name="object 60"/>
            <p:cNvSpPr/>
            <p:nvPr/>
          </p:nvSpPr>
          <p:spPr>
            <a:xfrm>
              <a:off x="5640002" y="294578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1" name="object 61"/>
            <p:cNvSpPr/>
            <p:nvPr/>
          </p:nvSpPr>
          <p:spPr>
            <a:xfrm>
              <a:off x="5728473" y="2945785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2" name="object 62"/>
            <p:cNvSpPr/>
            <p:nvPr/>
          </p:nvSpPr>
          <p:spPr>
            <a:xfrm>
              <a:off x="5876371" y="2945785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3" name="object 63"/>
            <p:cNvSpPr/>
            <p:nvPr/>
          </p:nvSpPr>
          <p:spPr>
            <a:xfrm>
              <a:off x="5995311" y="294578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4" name="object 64"/>
            <p:cNvSpPr/>
            <p:nvPr/>
          </p:nvSpPr>
          <p:spPr>
            <a:xfrm>
              <a:off x="6083782" y="2945785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5" name="object 65"/>
            <p:cNvSpPr/>
            <p:nvPr/>
          </p:nvSpPr>
          <p:spPr>
            <a:xfrm>
              <a:off x="6202723" y="2945785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6" name="object 66"/>
            <p:cNvSpPr/>
            <p:nvPr/>
          </p:nvSpPr>
          <p:spPr>
            <a:xfrm>
              <a:off x="6291185" y="2945785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7" name="object 67"/>
            <p:cNvSpPr/>
            <p:nvPr/>
          </p:nvSpPr>
          <p:spPr>
            <a:xfrm>
              <a:off x="3963034" y="697865"/>
              <a:ext cx="2360295" cy="607060"/>
            </a:xfrm>
            <a:custGeom>
              <a:avLst/>
              <a:gdLst/>
              <a:ahLst/>
              <a:cxnLst/>
              <a:rect l="l" t="t" r="r" b="b"/>
              <a:pathLst>
                <a:path w="2360295" h="607060">
                  <a:moveTo>
                    <a:pt x="2360294" y="0"/>
                  </a:moveTo>
                  <a:lnTo>
                    <a:pt x="0" y="0"/>
                  </a:lnTo>
                  <a:lnTo>
                    <a:pt x="0" y="607060"/>
                  </a:lnTo>
                  <a:lnTo>
                    <a:pt x="2360294" y="607060"/>
                  </a:lnTo>
                  <a:lnTo>
                    <a:pt x="236029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8" name="object 68"/>
            <p:cNvSpPr/>
            <p:nvPr/>
          </p:nvSpPr>
          <p:spPr>
            <a:xfrm>
              <a:off x="3963034" y="672893"/>
              <a:ext cx="2360295" cy="607060"/>
            </a:xfrm>
            <a:custGeom>
              <a:avLst/>
              <a:gdLst/>
              <a:ahLst/>
              <a:cxnLst/>
              <a:rect l="l" t="t" r="r" b="b"/>
              <a:pathLst>
                <a:path w="2360295" h="607060">
                  <a:moveTo>
                    <a:pt x="0" y="0"/>
                  </a:moveTo>
                  <a:lnTo>
                    <a:pt x="2360294" y="0"/>
                  </a:lnTo>
                  <a:lnTo>
                    <a:pt x="2360294" y="607060"/>
                  </a:lnTo>
                  <a:lnTo>
                    <a:pt x="0" y="6070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3740523" y="2811331"/>
            <a:ext cx="672913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Field</a:t>
            </a:r>
            <a:r>
              <a:rPr sz="618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410187" y="2707789"/>
            <a:ext cx="973231" cy="204241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>
              <a:lnSpc>
                <a:spcPts val="829"/>
              </a:lnSpc>
              <a:spcBef>
                <a:spcPts val="93"/>
              </a:spcBef>
            </a:pPr>
            <a:r>
              <a:rPr sz="706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MAINTENANCE</a:t>
            </a:r>
            <a:r>
              <a:rPr sz="706" b="1" spc="-9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06" b="1" dirty="0">
                <a:solidFill>
                  <a:srgbClr val="FFFF00"/>
                </a:solidFill>
                <a:latin typeface="Times New Roman"/>
                <a:cs typeface="Times New Roman"/>
              </a:rPr>
              <a:t>1</a:t>
            </a:r>
            <a:endParaRPr sz="706" dirty="0">
              <a:latin typeface="Times New Roman"/>
              <a:cs typeface="Times New Roman"/>
            </a:endParaRPr>
          </a:p>
          <a:p>
            <a:pPr marR="4483" algn="r">
              <a:lnSpc>
                <a:spcPts val="723"/>
              </a:lnSpc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Al</a:t>
            </a:r>
            <a:r>
              <a:rPr sz="618" b="1" spc="-8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Arcia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993455" y="2901414"/>
            <a:ext cx="686122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Golden Gate</a:t>
            </a:r>
            <a:r>
              <a:rPr sz="618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Parks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993375" y="2991495"/>
            <a:ext cx="553845" cy="197075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Central</a:t>
            </a:r>
            <a:r>
              <a:rPr sz="618" b="1" spc="-57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Crew  Vineyards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089473" y="2901414"/>
            <a:ext cx="502024" cy="286843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Robert Franco  Regina Pagni 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Edwin</a:t>
            </a:r>
            <a:r>
              <a:rPr sz="618" spc="-3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Barroso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740523" y="3365351"/>
            <a:ext cx="672913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Field</a:t>
            </a:r>
            <a:r>
              <a:rPr sz="618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410187" y="3261807"/>
            <a:ext cx="1133412" cy="204241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>
              <a:lnSpc>
                <a:spcPts val="829"/>
              </a:lnSpc>
              <a:spcBef>
                <a:spcPts val="93"/>
              </a:spcBef>
            </a:pPr>
            <a:r>
              <a:rPr sz="706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MAINTENANCE</a:t>
            </a:r>
            <a:r>
              <a:rPr sz="706" b="1" spc="-9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06" b="1" dirty="0">
                <a:solidFill>
                  <a:srgbClr val="FFFF00"/>
                </a:solidFill>
                <a:latin typeface="Times New Roman"/>
                <a:cs typeface="Times New Roman"/>
              </a:rPr>
              <a:t>2</a:t>
            </a:r>
            <a:endParaRPr sz="706" dirty="0">
              <a:latin typeface="Times New Roman"/>
              <a:cs typeface="Times New Roman"/>
            </a:endParaRPr>
          </a:p>
          <a:p>
            <a:pPr marL="699284">
              <a:lnSpc>
                <a:spcPts val="723"/>
              </a:lnSpc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Irving</a:t>
            </a:r>
            <a:r>
              <a:rPr sz="618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Baez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897690" y="3455432"/>
            <a:ext cx="1645909" cy="190286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R="21292" algn="r">
              <a:lnSpc>
                <a:spcPts val="723"/>
              </a:lnSpc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Big Corkscrew Island Regional     </a:t>
            </a:r>
            <a:r>
              <a:rPr lang="en-US"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Austin</a:t>
            </a:r>
            <a:r>
              <a:rPr sz="618" spc="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Martel</a:t>
            </a:r>
            <a:endParaRPr sz="618" dirty="0">
              <a:latin typeface="Times New Roman"/>
              <a:cs typeface="Times New Roman"/>
            </a:endParaRPr>
          </a:p>
          <a:p>
            <a:pPr marR="4483" algn="r">
              <a:lnSpc>
                <a:spcPts val="723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Reycel</a:t>
            </a:r>
            <a:r>
              <a:rPr sz="618" spc="-6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Blanco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996262" y="3635596"/>
            <a:ext cx="454392" cy="197075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 indent="1121">
              <a:lnSpc>
                <a:spcPts val="706"/>
              </a:lnSpc>
              <a:spcBef>
                <a:spcPts val="137"/>
              </a:spcBef>
            </a:pP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Imm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oka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ee  Max</a:t>
            </a:r>
            <a:r>
              <a:rPr sz="618" b="1" spc="-5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Hasse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075199" y="3635596"/>
            <a:ext cx="525556" cy="197075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 indent="3922">
              <a:lnSpc>
                <a:spcPts val="706"/>
              </a:lnSpc>
              <a:spcBef>
                <a:spcPts val="137"/>
              </a:spcBef>
            </a:pPr>
            <a:r>
              <a:rPr sz="618" dirty="0">
                <a:solidFill>
                  <a:srgbClr val="FFFFFF"/>
                </a:solidFill>
                <a:latin typeface="Times New Roman"/>
                <a:cs typeface="Times New Roman"/>
              </a:rPr>
              <a:t>Jose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Campbell  Rayner</a:t>
            </a:r>
            <a:r>
              <a:rPr sz="618" spc="-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Morales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410186" y="3905922"/>
            <a:ext cx="777688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>
              <a:spcBef>
                <a:spcPts val="93"/>
              </a:spcBef>
            </a:pPr>
            <a:r>
              <a:rPr sz="706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MAINTENANCE</a:t>
            </a:r>
            <a:r>
              <a:rPr sz="706" b="1" spc="-3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06" b="1" dirty="0">
                <a:solidFill>
                  <a:srgbClr val="FFFF00"/>
                </a:solidFill>
                <a:latin typeface="Times New Roman"/>
                <a:cs typeface="Times New Roman"/>
              </a:rPr>
              <a:t>3</a:t>
            </a:r>
            <a:endParaRPr sz="706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089474" y="4009464"/>
            <a:ext cx="290232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Jeff</a:t>
            </a:r>
            <a:r>
              <a:rPr sz="618" b="1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Bell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740523" y="4009464"/>
            <a:ext cx="767658" cy="36982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723"/>
              </a:lnSpc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Field</a:t>
            </a:r>
            <a:r>
              <a:rPr sz="618" b="1" spc="-3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endParaRPr sz="618" dirty="0">
              <a:latin typeface="Times New Roman"/>
              <a:cs typeface="Times New Roman"/>
            </a:endParaRPr>
          </a:p>
          <a:p>
            <a:pPr marL="11206">
              <a:lnSpc>
                <a:spcPts val="710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Crew Leader</a:t>
            </a:r>
            <a:r>
              <a:rPr sz="618" spc="-6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endParaRPr sz="618" dirty="0">
              <a:latin typeface="Times New Roman"/>
              <a:cs typeface="Times New Roman"/>
            </a:endParaRPr>
          </a:p>
          <a:p>
            <a:pPr marL="263913" marR="61636" indent="-560">
              <a:lnSpc>
                <a:spcPts val="706"/>
              </a:lnSpc>
              <a:spcBef>
                <a:spcPts val="35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North</a:t>
            </a:r>
            <a:r>
              <a:rPr sz="618" b="1" spc="-6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Crew  NCRP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993455" y="4369792"/>
            <a:ext cx="514726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Tradesworker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089474" y="4099546"/>
            <a:ext cx="663388" cy="376611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 indent="-560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Osvaldo Sanchez  Annemarie Mitchell  Juan Palacio  Humberto</a:t>
            </a:r>
            <a:r>
              <a:rPr sz="618" spc="-3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Guiterrez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410186" y="4550037"/>
            <a:ext cx="777688" cy="119935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706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MAINTENANCE</a:t>
            </a:r>
            <a:r>
              <a:rPr sz="706" b="1" spc="-3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06" b="1" dirty="0">
                <a:solidFill>
                  <a:srgbClr val="FFFF00"/>
                </a:solidFill>
                <a:latin typeface="Times New Roman"/>
                <a:cs typeface="Times New Roman"/>
              </a:rPr>
              <a:t>4</a:t>
            </a:r>
            <a:endParaRPr sz="706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740523" y="4653578"/>
            <a:ext cx="757670" cy="55705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723"/>
              </a:lnSpc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Field</a:t>
            </a:r>
            <a:r>
              <a:rPr sz="618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endParaRPr sz="618" dirty="0">
              <a:latin typeface="Times New Roman"/>
              <a:cs typeface="Times New Roman"/>
            </a:endParaRPr>
          </a:p>
          <a:p>
            <a:pPr marL="263913" marR="34740">
              <a:lnSpc>
                <a:spcPct val="96100"/>
              </a:lnSpc>
              <a:spcBef>
                <a:spcPts val="13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South</a:t>
            </a:r>
            <a:r>
              <a:rPr sz="618" b="1" spc="-57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Beach  East Naples  Road Crew  Sugden  ELCP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089333" y="4653578"/>
            <a:ext cx="568699" cy="56255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marR="4483" indent="-560">
              <a:lnSpc>
                <a:spcPct val="96000"/>
              </a:lnSpc>
              <a:spcBef>
                <a:spcPts val="115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Hector Sanchez 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Ricardo Badillo  Hector</a:t>
            </a:r>
            <a:r>
              <a:rPr sz="618" spc="-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Cervantes 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Luis Garcia 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Edmond Mellizo  Osmin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Conde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740523" y="5361599"/>
            <a:ext cx="1323975" cy="219642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71721" marR="4483" indent="-61075">
              <a:lnSpc>
                <a:spcPct val="114300"/>
              </a:lnSpc>
              <a:spcBef>
                <a:spcPts val="88"/>
              </a:spcBef>
            </a:pPr>
            <a:r>
              <a:rPr sz="618" i="1" spc="-4" dirty="0">
                <a:solidFill>
                  <a:srgbClr val="FFFFFF"/>
                </a:solidFill>
                <a:latin typeface="Times New Roman"/>
                <a:cs typeface="Times New Roman"/>
              </a:rPr>
              <a:t>*NCRP - Softball &amp; Common Grounds  Crew Reporting to</a:t>
            </a:r>
            <a:r>
              <a:rPr sz="618" i="1" spc="-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i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Supervisor-Athletics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744558" y="639631"/>
            <a:ext cx="1855134" cy="408295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1663"/>
              </a:lnSpc>
              <a:spcBef>
                <a:spcPts val="84"/>
              </a:spcBef>
            </a:pPr>
            <a:r>
              <a:rPr sz="1412" b="1" spc="-4" dirty="0">
                <a:solidFill>
                  <a:srgbClr val="FFFFFF"/>
                </a:solidFill>
                <a:latin typeface="Arial"/>
                <a:cs typeface="Arial"/>
              </a:rPr>
              <a:t>Parks </a:t>
            </a:r>
            <a:r>
              <a:rPr sz="1412" b="1" spc="-9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412" b="1" spc="-4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12" b="1" spc="-4" dirty="0">
                <a:solidFill>
                  <a:srgbClr val="FFFFFF"/>
                </a:solidFill>
                <a:latin typeface="Arial"/>
                <a:cs typeface="Arial"/>
              </a:rPr>
              <a:t>Recreation</a:t>
            </a:r>
            <a:endParaRPr sz="1412" dirty="0">
              <a:latin typeface="Arial"/>
              <a:cs typeface="Arial"/>
            </a:endParaRPr>
          </a:p>
          <a:p>
            <a:pPr marL="68920">
              <a:lnSpc>
                <a:spcPts val="1399"/>
              </a:lnSpc>
            </a:pPr>
            <a:r>
              <a:rPr sz="1191" b="1" dirty="0">
                <a:solidFill>
                  <a:srgbClr val="FFFFFF"/>
                </a:solidFill>
                <a:latin typeface="Times New Roman"/>
                <a:cs typeface="Times New Roman"/>
              </a:rPr>
              <a:t>Olema </a:t>
            </a:r>
            <a:r>
              <a:rPr sz="1191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Edwards </a:t>
            </a:r>
            <a:r>
              <a:rPr sz="1191" b="1" dirty="0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r>
              <a:rPr sz="1191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91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Director</a:t>
            </a:r>
            <a:endParaRPr sz="1191" dirty="0">
              <a:latin typeface="Times New Roman"/>
              <a:cs typeface="Times New Roman"/>
            </a:endParaRPr>
          </a:p>
        </p:txBody>
      </p:sp>
      <p:grpSp>
        <p:nvGrpSpPr>
          <p:cNvPr id="89" name="object 89"/>
          <p:cNvGrpSpPr/>
          <p:nvPr/>
        </p:nvGrpSpPr>
        <p:grpSpPr>
          <a:xfrm>
            <a:off x="1063343" y="2235187"/>
            <a:ext cx="2344831" cy="4050926"/>
            <a:chOff x="1009332" y="2491054"/>
            <a:chExt cx="2657475" cy="4591050"/>
          </a:xfrm>
          <a:solidFill>
            <a:schemeClr val="accent1"/>
          </a:solidFill>
        </p:grpSpPr>
        <p:sp>
          <p:nvSpPr>
            <p:cNvPr id="90" name="object 90"/>
            <p:cNvSpPr/>
            <p:nvPr/>
          </p:nvSpPr>
          <p:spPr>
            <a:xfrm>
              <a:off x="1014094" y="2495816"/>
              <a:ext cx="2647950" cy="4581525"/>
            </a:xfrm>
            <a:custGeom>
              <a:avLst/>
              <a:gdLst/>
              <a:ahLst/>
              <a:cxnLst/>
              <a:rect l="l" t="t" r="r" b="b"/>
              <a:pathLst>
                <a:path w="2647950" h="4581525">
                  <a:moveTo>
                    <a:pt x="2647950" y="0"/>
                  </a:moveTo>
                  <a:lnTo>
                    <a:pt x="0" y="0"/>
                  </a:lnTo>
                  <a:lnTo>
                    <a:pt x="0" y="4581525"/>
                  </a:lnTo>
                  <a:lnTo>
                    <a:pt x="2647950" y="4581525"/>
                  </a:lnTo>
                  <a:lnTo>
                    <a:pt x="264795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1" name="object 91"/>
            <p:cNvSpPr/>
            <p:nvPr/>
          </p:nvSpPr>
          <p:spPr>
            <a:xfrm>
              <a:off x="1014094" y="2495816"/>
              <a:ext cx="2647950" cy="4581525"/>
            </a:xfrm>
            <a:custGeom>
              <a:avLst/>
              <a:gdLst/>
              <a:ahLst/>
              <a:cxnLst/>
              <a:rect l="l" t="t" r="r" b="b"/>
              <a:pathLst>
                <a:path w="2647950" h="4581525">
                  <a:moveTo>
                    <a:pt x="0" y="0"/>
                  </a:moveTo>
                  <a:lnTo>
                    <a:pt x="2647950" y="0"/>
                  </a:lnTo>
                  <a:lnTo>
                    <a:pt x="2647950" y="4581525"/>
                  </a:lnTo>
                  <a:lnTo>
                    <a:pt x="0" y="458152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1102211" y="2227729"/>
            <a:ext cx="1512794" cy="41565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741869" algn="ctr">
              <a:spcBef>
                <a:spcPts val="88"/>
              </a:spcBef>
            </a:pPr>
            <a:r>
              <a:rPr lang="en-US"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 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RECREATIO</a:t>
            </a:r>
            <a:r>
              <a:rPr sz="794" b="1" dirty="0">
                <a:solidFill>
                  <a:srgbClr val="FFFF00"/>
                </a:solidFill>
                <a:latin typeface="Times New Roman"/>
                <a:cs typeface="Times New Roman"/>
              </a:rPr>
              <a:t>N</a:t>
            </a:r>
            <a:endParaRPr sz="794" dirty="0">
              <a:latin typeface="Times New Roman"/>
              <a:cs typeface="Times New Roman"/>
            </a:endParaRPr>
          </a:p>
          <a:p>
            <a:pPr marL="743549" algn="ctr">
              <a:lnSpc>
                <a:spcPts val="829"/>
              </a:lnSpc>
              <a:spcBef>
                <a:spcPts val="679"/>
              </a:spcBef>
            </a:pPr>
            <a:r>
              <a:rPr lang="en-US" sz="706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  </a:t>
            </a:r>
            <a:r>
              <a:rPr sz="706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REGION</a:t>
            </a:r>
            <a:r>
              <a:rPr sz="706" b="1" spc="-22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06" b="1" dirty="0">
                <a:solidFill>
                  <a:srgbClr val="FFFF00"/>
                </a:solidFill>
                <a:latin typeface="Times New Roman"/>
                <a:cs typeface="Times New Roman"/>
              </a:rPr>
              <a:t>1</a:t>
            </a:r>
            <a:endParaRPr sz="706" dirty="0">
              <a:latin typeface="Times New Roman"/>
              <a:cs typeface="Times New Roman"/>
            </a:endParaRPr>
          </a:p>
          <a:p>
            <a:pPr marL="11206">
              <a:lnSpc>
                <a:spcPts val="723"/>
              </a:lnSpc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Regional Manager –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P&amp;R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569617" y="2538357"/>
            <a:ext cx="472888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Mike</a:t>
            </a:r>
            <a:r>
              <a:rPr sz="618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Ossario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102289" y="2628438"/>
            <a:ext cx="2164416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568087" y="2719846"/>
            <a:ext cx="433668" cy="190286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2887">
              <a:lnSpc>
                <a:spcPts val="723"/>
              </a:lnSpc>
              <a:spcBef>
                <a:spcPts val="84"/>
              </a:spcBef>
            </a:pPr>
            <a:r>
              <a:rPr lang="en-US" sz="618" b="1" spc="-4" dirty="0">
                <a:solidFill>
                  <a:schemeClr val="bg1"/>
                </a:solidFill>
                <a:latin typeface="Times New Roman"/>
                <a:cs typeface="Times New Roman"/>
              </a:rPr>
              <a:t>Eric Short</a:t>
            </a:r>
            <a:endParaRPr sz="618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206">
              <a:lnSpc>
                <a:spcPts val="723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Maura</a:t>
            </a:r>
            <a:r>
              <a:rPr sz="618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Kraus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304056" y="2719846"/>
            <a:ext cx="587994" cy="466379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Park Rangers  Sea Turtle  Freedom Park  Beach and</a:t>
            </a:r>
            <a:r>
              <a:rPr sz="618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Water  Boat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Ramps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2012411" y="3170368"/>
            <a:ext cx="453838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>
              <a:spcBef>
                <a:spcPts val="93"/>
              </a:spcBef>
            </a:pPr>
            <a:r>
              <a:rPr sz="706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REGION</a:t>
            </a:r>
            <a:r>
              <a:rPr sz="706" b="1" spc="-53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06" b="1" dirty="0">
                <a:solidFill>
                  <a:srgbClr val="FFFF00"/>
                </a:solidFill>
                <a:latin typeface="Times New Roman"/>
                <a:cs typeface="Times New Roman"/>
              </a:rPr>
              <a:t>2</a:t>
            </a:r>
            <a:r>
              <a:rPr lang="en-US" sz="706" b="1" dirty="0">
                <a:solidFill>
                  <a:srgbClr val="FFFF00"/>
                </a:solidFill>
                <a:latin typeface="Times New Roman"/>
                <a:cs typeface="Times New Roman"/>
              </a:rPr>
              <a:t>   </a:t>
            </a:r>
            <a:endParaRPr sz="706" dirty="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102211" y="3273911"/>
            <a:ext cx="2023222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  <a:tabLst>
                <a:tab pos="1497186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Regional Manager</a:t>
            </a:r>
            <a:r>
              <a:rPr sz="618" b="1" spc="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P&amp;R	</a:t>
            </a:r>
            <a:r>
              <a:rPr lang="en-US"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Said Gomez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102289" y="3363993"/>
            <a:ext cx="2164416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295408" y="3454074"/>
            <a:ext cx="1118231" cy="376611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4568" marR="75644" indent="-3922">
              <a:lnSpc>
                <a:spcPts val="706"/>
              </a:lnSpc>
              <a:spcBef>
                <a:spcPts val="137"/>
              </a:spcBef>
            </a:pP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Golden Gate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Community Park  Special Populations</a:t>
            </a:r>
            <a:endParaRPr sz="618" b="1" dirty="0">
              <a:latin typeface="Times New Roman"/>
              <a:cs typeface="Times New Roman"/>
            </a:endParaRPr>
          </a:p>
          <a:p>
            <a:pPr marL="15129" marR="4483">
              <a:lnSpc>
                <a:spcPts val="706"/>
              </a:lnSpc>
              <a:spcBef>
                <a:spcPts val="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Golden Gate Community Center  Max 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Hasse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Community</a:t>
            </a:r>
            <a:r>
              <a:rPr sz="618" b="1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Park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588592" y="3454074"/>
            <a:ext cx="600075" cy="376611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 indent="2802" algn="just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Kory</a:t>
            </a:r>
            <a:r>
              <a:rPr sz="618" spc="-57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Swinderman  Monica Cumming 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Ray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 Coriano</a:t>
            </a:r>
            <a:endParaRPr sz="618" dirty="0">
              <a:latin typeface="Times New Roman"/>
              <a:cs typeface="Times New Roman"/>
            </a:endParaRPr>
          </a:p>
          <a:p>
            <a:pPr marL="11206" algn="just">
              <a:lnSpc>
                <a:spcPts val="697"/>
              </a:lnSpc>
            </a:pPr>
            <a:r>
              <a:rPr lang="en-US" sz="618" b="1" spc="-9" dirty="0">
                <a:solidFill>
                  <a:srgbClr val="FF0000"/>
                </a:solidFill>
                <a:latin typeface="Times New Roman"/>
                <a:cs typeface="Times New Roman"/>
              </a:rPr>
              <a:t>VACANT</a:t>
            </a:r>
            <a:endParaRPr sz="618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004232" y="3904578"/>
            <a:ext cx="453838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>
              <a:spcBef>
                <a:spcPts val="93"/>
              </a:spcBef>
            </a:pPr>
            <a:r>
              <a:rPr sz="706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REGION</a:t>
            </a:r>
            <a:r>
              <a:rPr sz="706" b="1" spc="-53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06" b="1" dirty="0">
                <a:solidFill>
                  <a:srgbClr val="FFFF00"/>
                </a:solidFill>
                <a:latin typeface="Times New Roman"/>
                <a:cs typeface="Times New Roman"/>
              </a:rPr>
              <a:t>3</a:t>
            </a:r>
            <a:r>
              <a:rPr lang="en-US" sz="706" b="1" dirty="0">
                <a:solidFill>
                  <a:srgbClr val="FFFF00"/>
                </a:solidFill>
                <a:latin typeface="Times New Roman"/>
                <a:cs typeface="Times New Roman"/>
              </a:rPr>
              <a:t>  </a:t>
            </a:r>
            <a:endParaRPr sz="706" dirty="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102211" y="4008119"/>
            <a:ext cx="2177303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  <a:tabLst>
                <a:tab pos="1517357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Regional Manager</a:t>
            </a:r>
            <a:r>
              <a:rPr sz="618" b="1" spc="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P&amp;R	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Randi</a:t>
            </a:r>
            <a:r>
              <a:rPr sz="618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Swinderman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102366" y="4098201"/>
            <a:ext cx="2164416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304133" y="4188283"/>
            <a:ext cx="1263954" cy="376611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243741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Immokalee Sports Complex  Immokalee South Park  Immokalee Community</a:t>
            </a:r>
            <a:r>
              <a:rPr sz="618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Park</a:t>
            </a:r>
            <a:endParaRPr sz="618" b="1" dirty="0">
              <a:latin typeface="Times New Roman"/>
              <a:cs typeface="Times New Roman"/>
            </a:endParaRPr>
          </a:p>
          <a:p>
            <a:pPr marL="11206">
              <a:lnSpc>
                <a:spcPts val="697"/>
              </a:lnSpc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Big Corkscrew Island Regional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Park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608792" y="4188284"/>
            <a:ext cx="654984" cy="36982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723"/>
              </a:lnSpc>
              <a:spcBef>
                <a:spcPts val="84"/>
              </a:spcBef>
            </a:pPr>
            <a:r>
              <a:rPr lang="en-US" sz="618" b="1" spc="-4" dirty="0">
                <a:solidFill>
                  <a:srgbClr val="FF0000"/>
                </a:solidFill>
                <a:latin typeface="Times New Roman"/>
                <a:cs typeface="Times New Roman"/>
              </a:rPr>
              <a:t>VACANT</a:t>
            </a:r>
            <a:endParaRPr sz="618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1206" marR="4483" indent="3922">
              <a:lnSpc>
                <a:spcPts val="706"/>
              </a:lnSpc>
              <a:spcBef>
                <a:spcPts val="35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Leonor</a:t>
            </a:r>
            <a:r>
              <a:rPr sz="618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Montelongo  Kyle Pryce</a:t>
            </a:r>
            <a:endParaRPr sz="618" dirty="0">
              <a:latin typeface="Times New Roman"/>
              <a:cs typeface="Times New Roman"/>
            </a:endParaRPr>
          </a:p>
          <a:p>
            <a:pPr marL="15129">
              <a:lnSpc>
                <a:spcPts val="697"/>
              </a:lnSpc>
            </a:pP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Chris</a:t>
            </a:r>
            <a:r>
              <a:rPr sz="6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Harmon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1102211" y="4638786"/>
            <a:ext cx="1958788" cy="20367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879709">
              <a:lnSpc>
                <a:spcPts val="829"/>
              </a:lnSpc>
              <a:spcBef>
                <a:spcPts val="88"/>
              </a:spcBef>
            </a:pPr>
            <a:r>
              <a:rPr lang="en-US" sz="706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  </a:t>
            </a:r>
            <a:r>
              <a:rPr sz="706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REGION</a:t>
            </a:r>
            <a:r>
              <a:rPr sz="706" b="1" spc="-18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06" b="1" dirty="0">
                <a:solidFill>
                  <a:srgbClr val="FFFF00"/>
                </a:solidFill>
                <a:latin typeface="Times New Roman"/>
                <a:cs typeface="Times New Roman"/>
              </a:rPr>
              <a:t>4</a:t>
            </a:r>
            <a:endParaRPr sz="706" dirty="0">
              <a:latin typeface="Times New Roman"/>
              <a:cs typeface="Times New Roman"/>
            </a:endParaRPr>
          </a:p>
          <a:p>
            <a:pPr marL="11206">
              <a:lnSpc>
                <a:spcPts val="723"/>
              </a:lnSpc>
              <a:tabLst>
                <a:tab pos="1497186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Interim Regional Manager</a:t>
            </a:r>
            <a:r>
              <a:rPr sz="618" b="1" spc="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618" b="1" spc="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P&amp;R	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David</a:t>
            </a:r>
            <a:r>
              <a:rPr sz="618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Michel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102211" y="4832411"/>
            <a:ext cx="2164416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2573915" y="4922492"/>
            <a:ext cx="581823" cy="197075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45386" marR="4483" indent="-34740">
              <a:lnSpc>
                <a:spcPts val="706"/>
              </a:lnSpc>
              <a:spcBef>
                <a:spcPts val="137"/>
              </a:spcBef>
            </a:pPr>
            <a:r>
              <a:rPr lang="en-US"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Shannon</a:t>
            </a:r>
            <a:r>
              <a:rPr sz="618" spc="-6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Darrow</a:t>
            </a:r>
            <a:r>
              <a:rPr lang="en-US"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Laurie</a:t>
            </a:r>
            <a:r>
              <a:rPr sz="618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Johnson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1308347" y="4936782"/>
            <a:ext cx="963374" cy="556148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 indent="-560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Veterans Community Park  Vineyards Community Park  North Collier Regional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Park</a:t>
            </a:r>
            <a:endParaRPr sz="618" b="1" dirty="0">
              <a:latin typeface="Times New Roman"/>
              <a:cs typeface="Times New Roman"/>
            </a:endParaRPr>
          </a:p>
          <a:p>
            <a:pPr marL="113185" marR="435932">
              <a:lnSpc>
                <a:spcPts val="706"/>
              </a:lnSpc>
              <a:spcBef>
                <a:spcPts val="9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Athletics  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Su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r>
              <a:rPr sz="618" b="1" spc="4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-F</a:t>
            </a:r>
            <a:r>
              <a:rPr sz="618" b="1" spc="4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618" b="1" dirty="0">
              <a:latin typeface="Times New Roman"/>
              <a:cs typeface="Times New Roman"/>
            </a:endParaRPr>
          </a:p>
          <a:p>
            <a:pPr marL="113185">
              <a:lnSpc>
                <a:spcPts val="706"/>
              </a:lnSpc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RecPlex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2608698" y="5192738"/>
            <a:ext cx="655077" cy="280054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lnSpc>
                <a:spcPts val="723"/>
              </a:lnSpc>
              <a:spcBef>
                <a:spcPts val="84"/>
              </a:spcBef>
            </a:pPr>
            <a:r>
              <a:rPr lang="en-US" sz="618" spc="-4" dirty="0">
                <a:solidFill>
                  <a:schemeClr val="bg1"/>
                </a:solidFill>
                <a:latin typeface="Times New Roman"/>
                <a:cs typeface="Times New Roman"/>
              </a:rPr>
              <a:t>Michael Cummings</a:t>
            </a:r>
            <a:endParaRPr sz="618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206" marR="4483">
              <a:lnSpc>
                <a:spcPts val="723"/>
              </a:lnSpc>
              <a:spcBef>
                <a:spcPts val="22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Rich</a:t>
            </a:r>
            <a:r>
              <a:rPr sz="618" spc="-6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DeGalan  Daniel</a:t>
            </a:r>
            <a:r>
              <a:rPr sz="618" spc="-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Diaz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1102211" y="5553186"/>
            <a:ext cx="2173930" cy="20367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879709">
              <a:lnSpc>
                <a:spcPts val="829"/>
              </a:lnSpc>
              <a:spcBef>
                <a:spcPts val="88"/>
              </a:spcBef>
            </a:pPr>
            <a:r>
              <a:rPr lang="en-US" sz="706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  </a:t>
            </a:r>
            <a:r>
              <a:rPr sz="706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REGION</a:t>
            </a:r>
            <a:r>
              <a:rPr sz="706" b="1" spc="-53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06" b="1" dirty="0">
                <a:solidFill>
                  <a:srgbClr val="FFFF00"/>
                </a:solidFill>
                <a:latin typeface="Times New Roman"/>
                <a:cs typeface="Times New Roman"/>
              </a:rPr>
              <a:t>5</a:t>
            </a:r>
            <a:endParaRPr sz="706" dirty="0">
              <a:latin typeface="Times New Roman"/>
              <a:cs typeface="Times New Roman"/>
            </a:endParaRPr>
          </a:p>
          <a:p>
            <a:pPr marL="11206">
              <a:lnSpc>
                <a:spcPts val="723"/>
              </a:lnSpc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Interim Regional Manager –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P&amp;R</a:t>
            </a:r>
            <a:r>
              <a:rPr lang="en-US"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                                         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113" name="object 113"/>
          <p:cNvGrpSpPr/>
          <p:nvPr/>
        </p:nvGrpSpPr>
        <p:grpSpPr>
          <a:xfrm>
            <a:off x="1110413" y="5815381"/>
            <a:ext cx="1571625" cy="6163"/>
            <a:chOff x="1106067" y="6590764"/>
            <a:chExt cx="1781175" cy="6985"/>
          </a:xfrm>
        </p:grpSpPr>
        <p:sp>
          <p:nvSpPr>
            <p:cNvPr id="114" name="object 114"/>
            <p:cNvSpPr/>
            <p:nvPr/>
          </p:nvSpPr>
          <p:spPr>
            <a:xfrm>
              <a:off x="1109560" y="659425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198023" y="659425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257493" y="659425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345964" y="659425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464869" y="659425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553332" y="659425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612802" y="659425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672281" y="6594256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146412" y="0"/>
                  </a:lnTo>
                </a:path>
                <a:path w="206375">
                  <a:moveTo>
                    <a:pt x="147897" y="0"/>
                  </a:moveTo>
                  <a:lnTo>
                    <a:pt x="20588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879649" y="659425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3" name="object 123"/>
            <p:cNvSpPr/>
            <p:nvPr/>
          </p:nvSpPr>
          <p:spPr>
            <a:xfrm>
              <a:off x="1968111" y="659425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4" name="object 124"/>
            <p:cNvSpPr/>
            <p:nvPr/>
          </p:nvSpPr>
          <p:spPr>
            <a:xfrm>
              <a:off x="2087060" y="659425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 dirty="0"/>
            </a:p>
          </p:txBody>
        </p:sp>
        <p:sp>
          <p:nvSpPr>
            <p:cNvPr id="125" name="object 125"/>
            <p:cNvSpPr/>
            <p:nvPr/>
          </p:nvSpPr>
          <p:spPr>
            <a:xfrm>
              <a:off x="2175523" y="6594256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6" name="object 126"/>
            <p:cNvSpPr/>
            <p:nvPr/>
          </p:nvSpPr>
          <p:spPr>
            <a:xfrm>
              <a:off x="2294464" y="659425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7" name="object 127"/>
            <p:cNvSpPr/>
            <p:nvPr/>
          </p:nvSpPr>
          <p:spPr>
            <a:xfrm>
              <a:off x="2382935" y="659425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8" name="object 128"/>
            <p:cNvSpPr/>
            <p:nvPr/>
          </p:nvSpPr>
          <p:spPr>
            <a:xfrm>
              <a:off x="2442405" y="6594256"/>
              <a:ext cx="146050" cy="0"/>
            </a:xfrm>
            <a:custGeom>
              <a:avLst/>
              <a:gdLst/>
              <a:ahLst/>
              <a:cxnLst/>
              <a:rect l="l" t="t" r="r" b="b"/>
              <a:pathLst>
                <a:path w="146050">
                  <a:moveTo>
                    <a:pt x="0" y="0"/>
                  </a:moveTo>
                  <a:lnTo>
                    <a:pt x="145510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29" name="object 129"/>
            <p:cNvSpPr/>
            <p:nvPr/>
          </p:nvSpPr>
          <p:spPr>
            <a:xfrm>
              <a:off x="2589401" y="659425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30" name="object 130"/>
            <p:cNvSpPr/>
            <p:nvPr/>
          </p:nvSpPr>
          <p:spPr>
            <a:xfrm>
              <a:off x="2648871" y="659425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31" name="object 131"/>
            <p:cNvSpPr/>
            <p:nvPr/>
          </p:nvSpPr>
          <p:spPr>
            <a:xfrm>
              <a:off x="2737210" y="6594256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32" name="object 132"/>
            <p:cNvSpPr/>
            <p:nvPr/>
          </p:nvSpPr>
          <p:spPr>
            <a:xfrm>
              <a:off x="2796680" y="659425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34" name="object 134"/>
          <p:cNvSpPr txBox="1"/>
          <p:nvPr/>
        </p:nvSpPr>
        <p:spPr>
          <a:xfrm>
            <a:off x="2615863" y="5838219"/>
            <a:ext cx="341779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Britt</a:t>
            </a:r>
            <a:r>
              <a:rPr sz="618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Hirst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1300172" y="5838219"/>
            <a:ext cx="1066809" cy="286843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 algn="just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Eagle Lakes Community Park  East Naples Community Park  Sugden Regional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Park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2608332" y="5928301"/>
            <a:ext cx="547407" cy="197075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Kathy</a:t>
            </a:r>
            <a:r>
              <a:rPr sz="618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Topoleski  Michael</a:t>
            </a:r>
            <a:r>
              <a:rPr sz="618" spc="-3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Toolan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137" name="object 137"/>
          <p:cNvGrpSpPr/>
          <p:nvPr/>
        </p:nvGrpSpPr>
        <p:grpSpPr>
          <a:xfrm>
            <a:off x="6239994" y="3501362"/>
            <a:ext cx="2404222" cy="1373841"/>
            <a:chOff x="6929437" y="3914737"/>
            <a:chExt cx="2724785" cy="1557020"/>
          </a:xfrm>
          <a:solidFill>
            <a:schemeClr val="accent1"/>
          </a:solidFill>
        </p:grpSpPr>
        <p:sp>
          <p:nvSpPr>
            <p:cNvPr id="138" name="object 138"/>
            <p:cNvSpPr/>
            <p:nvPr/>
          </p:nvSpPr>
          <p:spPr>
            <a:xfrm>
              <a:off x="6934200" y="3919499"/>
              <a:ext cx="2715260" cy="1547495"/>
            </a:xfrm>
            <a:custGeom>
              <a:avLst/>
              <a:gdLst/>
              <a:ahLst/>
              <a:cxnLst/>
              <a:rect l="l" t="t" r="r" b="b"/>
              <a:pathLst>
                <a:path w="2715259" h="1547495">
                  <a:moveTo>
                    <a:pt x="2715259" y="0"/>
                  </a:moveTo>
                  <a:lnTo>
                    <a:pt x="0" y="0"/>
                  </a:lnTo>
                  <a:lnTo>
                    <a:pt x="0" y="1547495"/>
                  </a:lnTo>
                  <a:lnTo>
                    <a:pt x="2715259" y="1547495"/>
                  </a:lnTo>
                  <a:lnTo>
                    <a:pt x="2715259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39" name="object 139"/>
            <p:cNvSpPr/>
            <p:nvPr/>
          </p:nvSpPr>
          <p:spPr>
            <a:xfrm>
              <a:off x="6934200" y="3919499"/>
              <a:ext cx="2715260" cy="1547495"/>
            </a:xfrm>
            <a:custGeom>
              <a:avLst/>
              <a:gdLst/>
              <a:ahLst/>
              <a:cxnLst/>
              <a:rect l="l" t="t" r="r" b="b"/>
              <a:pathLst>
                <a:path w="2715259" h="1547495">
                  <a:moveTo>
                    <a:pt x="0" y="0"/>
                  </a:moveTo>
                  <a:lnTo>
                    <a:pt x="2715259" y="0"/>
                  </a:lnTo>
                  <a:lnTo>
                    <a:pt x="2715259" y="1547495"/>
                  </a:lnTo>
                  <a:lnTo>
                    <a:pt x="0" y="15474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40" name="object 140"/>
          <p:cNvSpPr txBox="1"/>
          <p:nvPr/>
        </p:nvSpPr>
        <p:spPr>
          <a:xfrm>
            <a:off x="6854862" y="3510668"/>
            <a:ext cx="1188944" cy="13352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AQUATIC</a:t>
            </a:r>
            <a:r>
              <a:rPr sz="794" b="1" spc="-44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OPERATIONS</a:t>
            </a:r>
            <a:endParaRPr sz="794" dirty="0">
              <a:latin typeface="Times New Roman"/>
              <a:cs typeface="Times New Roman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6326382" y="3692101"/>
            <a:ext cx="2084294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  <a:tabLst>
                <a:tab pos="1535848" algn="l"/>
              </a:tabLst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</a:t>
            </a:r>
            <a:r>
              <a:rPr sz="618" b="1" spc="3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Project</a:t>
            </a:r>
            <a:r>
              <a:rPr sz="618" b="1" spc="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Management	Dayne</a:t>
            </a:r>
            <a:r>
              <a:rPr sz="618" b="1" spc="-3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Atkinson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6326382" y="3782182"/>
            <a:ext cx="2189629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-----------------------------------------------------------------------------------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6326304" y="3872264"/>
            <a:ext cx="1129610" cy="833147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54983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Project Manager</a:t>
            </a:r>
            <a:r>
              <a:rPr sz="618" b="1" spc="-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II 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Field Inspector I  Field Supervisor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  <a:p>
            <a:pPr marL="11206">
              <a:lnSpc>
                <a:spcPts val="684"/>
              </a:lnSpc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Accounting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Technician</a:t>
            </a:r>
            <a:endParaRPr sz="618" b="1" dirty="0">
              <a:latin typeface="Times New Roman"/>
              <a:cs typeface="Times New Roman"/>
            </a:endParaRPr>
          </a:p>
          <a:p>
            <a:pPr marL="11206" marR="4483" indent="-560" algn="just">
              <a:lnSpc>
                <a:spcPct val="96100"/>
              </a:lnSpc>
              <a:spcBef>
                <a:spcPts val="13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General Landscape Technician II  General Landscape Technician II  General Landscape Technician II  General Landscape Technician II  General Landscape Technician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7851479" y="3872264"/>
            <a:ext cx="563096" cy="825452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 indent="8965">
              <a:lnSpc>
                <a:spcPts val="706"/>
              </a:lnSpc>
              <a:spcBef>
                <a:spcPts val="137"/>
              </a:spcBef>
            </a:pP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Luis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Herrera  Mark Martin  Kristopher</a:t>
            </a:r>
            <a:r>
              <a:rPr sz="618" spc="-5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Smith  Indira Salazer  Levi Gonzales  </a:t>
            </a:r>
            <a:r>
              <a:rPr sz="618" b="1" spc="-4" dirty="0">
                <a:solidFill>
                  <a:srgbClr val="FF0000"/>
                </a:solidFill>
                <a:latin typeface="Times New Roman"/>
                <a:cs typeface="Times New Roman"/>
              </a:rPr>
              <a:t>VACANT</a:t>
            </a:r>
            <a:endParaRPr sz="618" dirty="0">
              <a:latin typeface="Times New Roman"/>
              <a:cs typeface="Times New Roman"/>
            </a:endParaRPr>
          </a:p>
          <a:p>
            <a:pPr marL="11206" marR="41464" indent="-560">
              <a:lnSpc>
                <a:spcPts val="706"/>
              </a:lnSpc>
              <a:spcBef>
                <a:spcPts val="31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Mike</a:t>
            </a:r>
            <a:r>
              <a:rPr sz="618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Mlekoday  Daniel Harper  Mario</a:t>
            </a:r>
            <a:r>
              <a:rPr sz="618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Ramos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145" name="object 145"/>
          <p:cNvGrpSpPr/>
          <p:nvPr/>
        </p:nvGrpSpPr>
        <p:grpSpPr>
          <a:xfrm>
            <a:off x="1947583" y="1280507"/>
            <a:ext cx="4304179" cy="2673724"/>
            <a:chOff x="2054860" y="1451241"/>
            <a:chExt cx="4878070" cy="3030220"/>
          </a:xfrm>
        </p:grpSpPr>
        <p:sp>
          <p:nvSpPr>
            <p:cNvPr id="146" name="object 146"/>
            <p:cNvSpPr/>
            <p:nvPr/>
          </p:nvSpPr>
          <p:spPr>
            <a:xfrm>
              <a:off x="6774813" y="3026048"/>
              <a:ext cx="144780" cy="0"/>
            </a:xfrm>
            <a:custGeom>
              <a:avLst/>
              <a:gdLst/>
              <a:ahLst/>
              <a:cxnLst/>
              <a:rect l="l" t="t" r="r" b="b"/>
              <a:pathLst>
                <a:path w="144779">
                  <a:moveTo>
                    <a:pt x="0" y="0"/>
                  </a:moveTo>
                  <a:lnTo>
                    <a:pt x="14478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7" name="object 147"/>
            <p:cNvSpPr/>
            <p:nvPr/>
          </p:nvSpPr>
          <p:spPr>
            <a:xfrm>
              <a:off x="6775450" y="4476386"/>
              <a:ext cx="152400" cy="0"/>
            </a:xfrm>
            <a:custGeom>
              <a:avLst/>
              <a:gdLst/>
              <a:ahLst/>
              <a:cxnLst/>
              <a:rect l="l" t="t" r="r" b="b"/>
              <a:pathLst>
                <a:path w="152400">
                  <a:moveTo>
                    <a:pt x="0" y="0"/>
                  </a:moveTo>
                  <a:lnTo>
                    <a:pt x="15240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283200" y="2133236"/>
              <a:ext cx="1500505" cy="7620"/>
            </a:xfrm>
            <a:custGeom>
              <a:avLst/>
              <a:gdLst/>
              <a:ahLst/>
              <a:cxnLst/>
              <a:rect l="l" t="t" r="r" b="b"/>
              <a:pathLst>
                <a:path w="1500504" h="7619">
                  <a:moveTo>
                    <a:pt x="0" y="0"/>
                  </a:moveTo>
                  <a:lnTo>
                    <a:pt x="1500505" y="762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49" name="object 149"/>
            <p:cNvSpPr/>
            <p:nvPr/>
          </p:nvSpPr>
          <p:spPr>
            <a:xfrm>
              <a:off x="6772275" y="2142761"/>
              <a:ext cx="8890" cy="2328545"/>
            </a:xfrm>
            <a:custGeom>
              <a:avLst/>
              <a:gdLst/>
              <a:ahLst/>
              <a:cxnLst/>
              <a:rect l="l" t="t" r="r" b="b"/>
              <a:pathLst>
                <a:path w="8890" h="2328545">
                  <a:moveTo>
                    <a:pt x="8890" y="0"/>
                  </a:moveTo>
                  <a:lnTo>
                    <a:pt x="0" y="2328545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0" name="object 150"/>
            <p:cNvSpPr/>
            <p:nvPr/>
          </p:nvSpPr>
          <p:spPr>
            <a:xfrm>
              <a:off x="2061210" y="1457591"/>
              <a:ext cx="1714500" cy="478155"/>
            </a:xfrm>
            <a:custGeom>
              <a:avLst/>
              <a:gdLst/>
              <a:ahLst/>
              <a:cxnLst/>
              <a:rect l="l" t="t" r="r" b="b"/>
              <a:pathLst>
                <a:path w="1714500" h="478155">
                  <a:moveTo>
                    <a:pt x="1714500" y="0"/>
                  </a:moveTo>
                  <a:lnTo>
                    <a:pt x="0" y="0"/>
                  </a:lnTo>
                  <a:lnTo>
                    <a:pt x="0" y="478154"/>
                  </a:lnTo>
                  <a:lnTo>
                    <a:pt x="1714500" y="478154"/>
                  </a:lnTo>
                  <a:lnTo>
                    <a:pt x="1714500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1" name="object 151"/>
            <p:cNvSpPr/>
            <p:nvPr/>
          </p:nvSpPr>
          <p:spPr>
            <a:xfrm>
              <a:off x="2061210" y="1457591"/>
              <a:ext cx="1714500" cy="478155"/>
            </a:xfrm>
            <a:custGeom>
              <a:avLst/>
              <a:gdLst/>
              <a:ahLst/>
              <a:cxnLst/>
              <a:rect l="l" t="t" r="r" b="b"/>
              <a:pathLst>
                <a:path w="1714500" h="478155">
                  <a:moveTo>
                    <a:pt x="0" y="0"/>
                  </a:moveTo>
                  <a:lnTo>
                    <a:pt x="1714500" y="0"/>
                  </a:lnTo>
                  <a:lnTo>
                    <a:pt x="1714500" y="478154"/>
                  </a:lnTo>
                  <a:lnTo>
                    <a:pt x="0" y="47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52" name="object 152"/>
          <p:cNvSpPr txBox="1"/>
          <p:nvPr/>
        </p:nvSpPr>
        <p:spPr>
          <a:xfrm>
            <a:off x="2054263" y="1313330"/>
            <a:ext cx="1310528" cy="276282"/>
          </a:xfrm>
          <a:prstGeom prst="rect">
            <a:avLst/>
          </a:prstGeom>
        </p:spPr>
        <p:txBody>
          <a:bodyPr vert="horz" wrap="square" lIns="0" tIns="19610" rIns="0" bIns="0" rtlCol="0">
            <a:spAutoFit/>
          </a:bodyPr>
          <a:lstStyle/>
          <a:p>
            <a:pPr marL="246543" marR="4483" indent="-235336">
              <a:lnSpc>
                <a:spcPts val="1015"/>
              </a:lnSpc>
              <a:spcBef>
                <a:spcPts val="154"/>
              </a:spcBef>
            </a:pPr>
            <a:r>
              <a:rPr sz="882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Assistant Division Director  </a:t>
            </a:r>
            <a:r>
              <a:rPr sz="882" b="1" dirty="0">
                <a:solidFill>
                  <a:srgbClr val="FFFFFF"/>
                </a:solidFill>
                <a:latin typeface="Times New Roman"/>
                <a:cs typeface="Times New Roman"/>
              </a:rPr>
              <a:t>James</a:t>
            </a:r>
            <a:r>
              <a:rPr sz="882" b="1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882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Hanrahan</a:t>
            </a:r>
            <a:endParaRPr sz="882" dirty="0">
              <a:latin typeface="Times New Roman"/>
              <a:cs typeface="Times New Roman"/>
            </a:endParaRPr>
          </a:p>
        </p:txBody>
      </p:sp>
      <p:grpSp>
        <p:nvGrpSpPr>
          <p:cNvPr id="153" name="object 153"/>
          <p:cNvGrpSpPr/>
          <p:nvPr/>
        </p:nvGrpSpPr>
        <p:grpSpPr>
          <a:xfrm>
            <a:off x="2517960" y="965069"/>
            <a:ext cx="3482788" cy="1237690"/>
            <a:chOff x="2701288" y="1093744"/>
            <a:chExt cx="3947160" cy="1402715"/>
          </a:xfrm>
        </p:grpSpPr>
        <p:sp>
          <p:nvSpPr>
            <p:cNvPr id="154" name="object 154"/>
            <p:cNvSpPr/>
            <p:nvPr/>
          </p:nvSpPr>
          <p:spPr>
            <a:xfrm>
              <a:off x="3781425" y="1671594"/>
              <a:ext cx="1500505" cy="7620"/>
            </a:xfrm>
            <a:custGeom>
              <a:avLst/>
              <a:gdLst/>
              <a:ahLst/>
              <a:cxnLst/>
              <a:rect l="l" t="t" r="r" b="b"/>
              <a:pathLst>
                <a:path w="1500504" h="7619">
                  <a:moveTo>
                    <a:pt x="0" y="0"/>
                  </a:moveTo>
                  <a:lnTo>
                    <a:pt x="1500505" y="762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5" name="object 155"/>
            <p:cNvSpPr/>
            <p:nvPr/>
          </p:nvSpPr>
          <p:spPr>
            <a:xfrm>
              <a:off x="5281928" y="1304561"/>
              <a:ext cx="0" cy="1191895"/>
            </a:xfrm>
            <a:custGeom>
              <a:avLst/>
              <a:gdLst/>
              <a:ahLst/>
              <a:cxnLst/>
              <a:rect l="l" t="t" r="r" b="b"/>
              <a:pathLst>
                <a:path h="1191895">
                  <a:moveTo>
                    <a:pt x="0" y="0"/>
                  </a:moveTo>
                  <a:lnTo>
                    <a:pt x="0" y="1191895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6" name="object 156"/>
            <p:cNvSpPr/>
            <p:nvPr/>
          </p:nvSpPr>
          <p:spPr>
            <a:xfrm>
              <a:off x="2704463" y="1933848"/>
              <a:ext cx="0" cy="561975"/>
            </a:xfrm>
            <a:custGeom>
              <a:avLst/>
              <a:gdLst/>
              <a:ahLst/>
              <a:cxnLst/>
              <a:rect l="l" t="t" r="r" b="b"/>
              <a:pathLst>
                <a:path h="561975">
                  <a:moveTo>
                    <a:pt x="0" y="0"/>
                  </a:moveTo>
                  <a:lnTo>
                    <a:pt x="0" y="561975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7" name="object 157"/>
            <p:cNvSpPr/>
            <p:nvPr/>
          </p:nvSpPr>
          <p:spPr>
            <a:xfrm>
              <a:off x="6324600" y="1096919"/>
              <a:ext cx="323850" cy="0"/>
            </a:xfrm>
            <a:custGeom>
              <a:avLst/>
              <a:gdLst/>
              <a:ahLst/>
              <a:cxnLst/>
              <a:rect l="l" t="t" r="r" b="b"/>
              <a:pathLst>
                <a:path w="323850">
                  <a:moveTo>
                    <a:pt x="0" y="0"/>
                  </a:moveTo>
                  <a:lnTo>
                    <a:pt x="32385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pic>
        <p:nvPicPr>
          <p:cNvPr id="158" name="Content Placeholder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58082B3-CB0F-E5D1-F67A-A9A108C53C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5" y="9581"/>
            <a:ext cx="2286000" cy="850692"/>
          </a:xfrm>
          <a:prstGeom prst="rect">
            <a:avLst/>
          </a:prstGeom>
        </p:spPr>
      </p:pic>
      <p:sp>
        <p:nvSpPr>
          <p:cNvPr id="159" name="object 108">
            <a:extLst>
              <a:ext uri="{FF2B5EF4-FFF2-40B4-BE49-F238E27FC236}">
                <a16:creationId xmlns:a16="http://schemas.microsoft.com/office/drawing/2014/main" id="{23EE5527-F45C-8A76-8FD5-845BA7826D6B}"/>
              </a:ext>
            </a:extLst>
          </p:cNvPr>
          <p:cNvSpPr txBox="1"/>
          <p:nvPr/>
        </p:nvSpPr>
        <p:spPr>
          <a:xfrm>
            <a:off x="1111725" y="5751590"/>
            <a:ext cx="2164416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60" name="object 108">
            <a:extLst>
              <a:ext uri="{FF2B5EF4-FFF2-40B4-BE49-F238E27FC236}">
                <a16:creationId xmlns:a16="http://schemas.microsoft.com/office/drawing/2014/main" id="{D900FA5D-5C11-298D-2F3C-51136EDDE91C}"/>
              </a:ext>
            </a:extLst>
          </p:cNvPr>
          <p:cNvSpPr txBox="1"/>
          <p:nvPr/>
        </p:nvSpPr>
        <p:spPr>
          <a:xfrm>
            <a:off x="3726362" y="2532107"/>
            <a:ext cx="2164416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61" name="object 142">
            <a:extLst>
              <a:ext uri="{FF2B5EF4-FFF2-40B4-BE49-F238E27FC236}">
                <a16:creationId xmlns:a16="http://schemas.microsoft.com/office/drawing/2014/main" id="{69EDD53C-7F1C-646E-DAB7-628393C8FE50}"/>
              </a:ext>
            </a:extLst>
          </p:cNvPr>
          <p:cNvSpPr txBox="1"/>
          <p:nvPr/>
        </p:nvSpPr>
        <p:spPr>
          <a:xfrm>
            <a:off x="6340655" y="2548676"/>
            <a:ext cx="2189629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-----------------------------------------------------------------------------------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E7B8AC-A735-1C85-C8E1-F9C4670E25FF}"/>
              </a:ext>
            </a:extLst>
          </p:cNvPr>
          <p:cNvSpPr txBox="1"/>
          <p:nvPr/>
        </p:nvSpPr>
        <p:spPr>
          <a:xfrm>
            <a:off x="2519373" y="5597775"/>
            <a:ext cx="806827" cy="1877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20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Sid Kittila</a:t>
            </a:r>
            <a:endParaRPr lang="en-US" sz="62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1186" y="1039009"/>
            <a:ext cx="833156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-4" dirty="0">
                <a:latin typeface="Calibri"/>
                <a:cs typeface="Calibri"/>
              </a:rPr>
              <a:t>REGION</a:t>
            </a:r>
            <a:r>
              <a:rPr sz="1588" b="1" spc="-66" dirty="0">
                <a:latin typeface="Calibri"/>
                <a:cs typeface="Calibri"/>
              </a:rPr>
              <a:t> </a:t>
            </a:r>
            <a:r>
              <a:rPr sz="1588" b="1" dirty="0">
                <a:latin typeface="Calibri"/>
                <a:cs typeface="Calibri"/>
              </a:rPr>
              <a:t>1</a:t>
            </a:r>
            <a:endParaRPr sz="1588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657040" y="616323"/>
            <a:ext cx="2124635" cy="1921809"/>
            <a:chOff x="3992245" y="698500"/>
            <a:chExt cx="2407920" cy="2178050"/>
          </a:xfrm>
        </p:grpSpPr>
        <p:sp>
          <p:nvSpPr>
            <p:cNvPr id="4" name="object 4"/>
            <p:cNvSpPr/>
            <p:nvPr/>
          </p:nvSpPr>
          <p:spPr>
            <a:xfrm>
              <a:off x="5211127" y="1290319"/>
              <a:ext cx="0" cy="1581150"/>
            </a:xfrm>
            <a:custGeom>
              <a:avLst/>
              <a:gdLst/>
              <a:ahLst/>
              <a:cxnLst/>
              <a:rect l="l" t="t" r="r" b="b"/>
              <a:pathLst>
                <a:path h="1581150">
                  <a:moveTo>
                    <a:pt x="0" y="1260563"/>
                  </a:moveTo>
                  <a:lnTo>
                    <a:pt x="0" y="1581150"/>
                  </a:lnTo>
                </a:path>
                <a:path h="1581150">
                  <a:moveTo>
                    <a:pt x="0" y="676452"/>
                  </a:moveTo>
                  <a:lnTo>
                    <a:pt x="0" y="889088"/>
                  </a:lnTo>
                </a:path>
                <a:path h="1581150">
                  <a:moveTo>
                    <a:pt x="0" y="0"/>
                  </a:moveTo>
                  <a:lnTo>
                    <a:pt x="0" y="238302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" name="object 5"/>
            <p:cNvSpPr/>
            <p:nvPr/>
          </p:nvSpPr>
          <p:spPr>
            <a:xfrm>
              <a:off x="3998595" y="704850"/>
              <a:ext cx="2395220" cy="585470"/>
            </a:xfrm>
            <a:custGeom>
              <a:avLst/>
              <a:gdLst/>
              <a:ahLst/>
              <a:cxnLst/>
              <a:rect l="l" t="t" r="r" b="b"/>
              <a:pathLst>
                <a:path w="2395220" h="585469">
                  <a:moveTo>
                    <a:pt x="2395220" y="0"/>
                  </a:moveTo>
                  <a:lnTo>
                    <a:pt x="0" y="0"/>
                  </a:lnTo>
                  <a:lnTo>
                    <a:pt x="0" y="585470"/>
                  </a:lnTo>
                  <a:lnTo>
                    <a:pt x="2395220" y="585470"/>
                  </a:lnTo>
                  <a:lnTo>
                    <a:pt x="2395220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" name="object 6"/>
            <p:cNvSpPr/>
            <p:nvPr/>
          </p:nvSpPr>
          <p:spPr>
            <a:xfrm>
              <a:off x="3998595" y="704850"/>
              <a:ext cx="2395220" cy="585470"/>
            </a:xfrm>
            <a:custGeom>
              <a:avLst/>
              <a:gdLst/>
              <a:ahLst/>
              <a:cxnLst/>
              <a:rect l="l" t="t" r="r" b="b"/>
              <a:pathLst>
                <a:path w="2395220" h="585469">
                  <a:moveTo>
                    <a:pt x="0" y="0"/>
                  </a:moveTo>
                  <a:lnTo>
                    <a:pt x="2395220" y="0"/>
                  </a:lnTo>
                  <a:lnTo>
                    <a:pt x="2395220" y="585470"/>
                  </a:lnTo>
                  <a:lnTo>
                    <a:pt x="0" y="5854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783554" y="646355"/>
            <a:ext cx="1871382" cy="408295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9051">
              <a:lnSpc>
                <a:spcPts val="1663"/>
              </a:lnSpc>
              <a:spcBef>
                <a:spcPts val="84"/>
              </a:spcBef>
            </a:pPr>
            <a:r>
              <a:rPr sz="1412" b="1" spc="-4" dirty="0">
                <a:solidFill>
                  <a:srgbClr val="FFFFFF"/>
                </a:solidFill>
                <a:latin typeface="Arial"/>
                <a:cs typeface="Arial"/>
              </a:rPr>
              <a:t>Parks </a:t>
            </a:r>
            <a:r>
              <a:rPr sz="1412" b="1" spc="-9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412" b="1" spc="-5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12" b="1" spc="-4" dirty="0">
                <a:solidFill>
                  <a:srgbClr val="FFFFFF"/>
                </a:solidFill>
                <a:latin typeface="Arial"/>
                <a:cs typeface="Arial"/>
              </a:rPr>
              <a:t>Recreation</a:t>
            </a:r>
            <a:endParaRPr sz="1412" dirty="0">
              <a:latin typeface="Arial"/>
              <a:cs typeface="Arial"/>
            </a:endParaRPr>
          </a:p>
          <a:p>
            <a:pPr marL="11206">
              <a:lnSpc>
                <a:spcPts val="1399"/>
              </a:lnSpc>
            </a:pPr>
            <a:r>
              <a:rPr sz="1191" b="1" dirty="0">
                <a:solidFill>
                  <a:srgbClr val="FFFFFF"/>
                </a:solidFill>
                <a:latin typeface="Arial"/>
                <a:cs typeface="Arial"/>
              </a:rPr>
              <a:t>Olema </a:t>
            </a:r>
            <a:r>
              <a:rPr sz="1191" b="1" spc="-4" dirty="0">
                <a:solidFill>
                  <a:srgbClr val="FFFFFF"/>
                </a:solidFill>
                <a:latin typeface="Arial"/>
                <a:cs typeface="Arial"/>
              </a:rPr>
              <a:t>Edwards </a:t>
            </a:r>
            <a:r>
              <a:rPr sz="1191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191" b="1" spc="-7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91" b="1" spc="-4" dirty="0">
                <a:solidFill>
                  <a:srgbClr val="FFFFFF"/>
                </a:solidFill>
                <a:latin typeface="Arial"/>
                <a:cs typeface="Arial"/>
              </a:rPr>
              <a:t>Director</a:t>
            </a:r>
            <a:endParaRPr sz="1191" dirty="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794592" y="2529447"/>
            <a:ext cx="2428875" cy="3390900"/>
            <a:chOff x="4148137" y="2866707"/>
            <a:chExt cx="2752725" cy="3843020"/>
          </a:xfrm>
          <a:solidFill>
            <a:schemeClr val="accent1"/>
          </a:solidFill>
        </p:grpSpPr>
        <p:sp>
          <p:nvSpPr>
            <p:cNvPr id="9" name="object 9"/>
            <p:cNvSpPr/>
            <p:nvPr/>
          </p:nvSpPr>
          <p:spPr>
            <a:xfrm>
              <a:off x="4152900" y="2871470"/>
              <a:ext cx="2743200" cy="3833495"/>
            </a:xfrm>
            <a:custGeom>
              <a:avLst/>
              <a:gdLst/>
              <a:ahLst/>
              <a:cxnLst/>
              <a:rect l="l" t="t" r="r" b="b"/>
              <a:pathLst>
                <a:path w="2743200" h="3833495">
                  <a:moveTo>
                    <a:pt x="2743200" y="0"/>
                  </a:moveTo>
                  <a:lnTo>
                    <a:pt x="0" y="0"/>
                  </a:lnTo>
                  <a:lnTo>
                    <a:pt x="0" y="3833495"/>
                  </a:lnTo>
                  <a:lnTo>
                    <a:pt x="2743200" y="3833495"/>
                  </a:lnTo>
                  <a:lnTo>
                    <a:pt x="27432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" name="object 10"/>
            <p:cNvSpPr/>
            <p:nvPr/>
          </p:nvSpPr>
          <p:spPr>
            <a:xfrm>
              <a:off x="4152900" y="2871470"/>
              <a:ext cx="2743200" cy="3833495"/>
            </a:xfrm>
            <a:custGeom>
              <a:avLst/>
              <a:gdLst/>
              <a:ahLst/>
              <a:cxnLst/>
              <a:rect l="l" t="t" r="r" b="b"/>
              <a:pathLst>
                <a:path w="2743200" h="3833495">
                  <a:moveTo>
                    <a:pt x="0" y="0"/>
                  </a:moveTo>
                  <a:lnTo>
                    <a:pt x="2743200" y="0"/>
                  </a:lnTo>
                  <a:lnTo>
                    <a:pt x="2743200" y="3833495"/>
                  </a:lnTo>
                  <a:lnTo>
                    <a:pt x="0" y="38334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621305" y="2559872"/>
            <a:ext cx="824752" cy="13352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PARK</a:t>
            </a:r>
            <a:r>
              <a:rPr lang="en-US" sz="794" b="1" spc="-57" dirty="0">
                <a:solidFill>
                  <a:srgbClr val="FFFF00"/>
                </a:solidFill>
                <a:latin typeface="Times New Roman"/>
                <a:cs typeface="Times New Roman"/>
              </a:rPr>
              <a:t> 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RANGERS</a:t>
            </a:r>
            <a:endParaRPr sz="794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72304" y="2766956"/>
            <a:ext cx="947457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- Parks</a:t>
            </a:r>
            <a:r>
              <a:rPr sz="618" b="1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Rangers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78816" y="2766956"/>
            <a:ext cx="824752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lang="en-US" sz="618" b="1" spc="-4" dirty="0">
                <a:solidFill>
                  <a:schemeClr val="bg1"/>
                </a:solidFill>
                <a:latin typeface="Times New Roman"/>
                <a:cs typeface="Times New Roman"/>
              </a:rPr>
              <a:t>William Eric Short</a:t>
            </a:r>
            <a:endParaRPr sz="618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880585" y="771245"/>
            <a:ext cx="3338231" cy="3616699"/>
            <a:chOff x="4245596" y="874077"/>
            <a:chExt cx="3783329" cy="4098925"/>
          </a:xfrm>
        </p:grpSpPr>
        <p:sp>
          <p:nvSpPr>
            <p:cNvPr id="15" name="object 15"/>
            <p:cNvSpPr/>
            <p:nvPr/>
          </p:nvSpPr>
          <p:spPr>
            <a:xfrm>
              <a:off x="4249088" y="331918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6" name="object 16"/>
            <p:cNvSpPr/>
            <p:nvPr/>
          </p:nvSpPr>
          <p:spPr>
            <a:xfrm>
              <a:off x="4337551" y="331918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7" name="object 17"/>
            <p:cNvSpPr/>
            <p:nvPr/>
          </p:nvSpPr>
          <p:spPr>
            <a:xfrm>
              <a:off x="4397021" y="331918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" name="object 18"/>
            <p:cNvSpPr/>
            <p:nvPr/>
          </p:nvSpPr>
          <p:spPr>
            <a:xfrm>
              <a:off x="4485493" y="331918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" name="object 19"/>
            <p:cNvSpPr/>
            <p:nvPr/>
          </p:nvSpPr>
          <p:spPr>
            <a:xfrm>
              <a:off x="4604398" y="331918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0" name="object 20"/>
            <p:cNvSpPr/>
            <p:nvPr/>
          </p:nvSpPr>
          <p:spPr>
            <a:xfrm>
              <a:off x="4692860" y="3319180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20">
                  <a:moveTo>
                    <a:pt x="0" y="0"/>
                  </a:moveTo>
                  <a:lnTo>
                    <a:pt x="57985" y="0"/>
                  </a:lnTo>
                </a:path>
                <a:path w="325120">
                  <a:moveTo>
                    <a:pt x="59470" y="0"/>
                  </a:moveTo>
                  <a:lnTo>
                    <a:pt x="117455" y="0"/>
                  </a:lnTo>
                </a:path>
                <a:path w="325120">
                  <a:moveTo>
                    <a:pt x="118949" y="0"/>
                  </a:moveTo>
                  <a:lnTo>
                    <a:pt x="265361" y="0"/>
                  </a:lnTo>
                </a:path>
                <a:path w="325120">
                  <a:moveTo>
                    <a:pt x="266846" y="0"/>
                  </a:moveTo>
                  <a:lnTo>
                    <a:pt x="32483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" name="object 21"/>
            <p:cNvSpPr/>
            <p:nvPr/>
          </p:nvSpPr>
          <p:spPr>
            <a:xfrm>
              <a:off x="5019177" y="331918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" name="object 22"/>
            <p:cNvSpPr/>
            <p:nvPr/>
          </p:nvSpPr>
          <p:spPr>
            <a:xfrm>
              <a:off x="5107640" y="331918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3" name="object 23"/>
            <p:cNvSpPr/>
            <p:nvPr/>
          </p:nvSpPr>
          <p:spPr>
            <a:xfrm>
              <a:off x="5226589" y="331918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4" name="object 24"/>
            <p:cNvSpPr/>
            <p:nvPr/>
          </p:nvSpPr>
          <p:spPr>
            <a:xfrm>
              <a:off x="5315052" y="331918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5" name="object 25"/>
            <p:cNvSpPr/>
            <p:nvPr/>
          </p:nvSpPr>
          <p:spPr>
            <a:xfrm>
              <a:off x="5433992" y="331918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6" name="object 26"/>
            <p:cNvSpPr/>
            <p:nvPr/>
          </p:nvSpPr>
          <p:spPr>
            <a:xfrm>
              <a:off x="5522463" y="331918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7" name="object 27"/>
            <p:cNvSpPr/>
            <p:nvPr/>
          </p:nvSpPr>
          <p:spPr>
            <a:xfrm>
              <a:off x="5581934" y="331918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8" name="object 28"/>
            <p:cNvSpPr/>
            <p:nvPr/>
          </p:nvSpPr>
          <p:spPr>
            <a:xfrm>
              <a:off x="5670396" y="331918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9" name="object 29"/>
            <p:cNvSpPr/>
            <p:nvPr/>
          </p:nvSpPr>
          <p:spPr>
            <a:xfrm>
              <a:off x="5789337" y="331918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0" name="object 30"/>
            <p:cNvSpPr/>
            <p:nvPr/>
          </p:nvSpPr>
          <p:spPr>
            <a:xfrm>
              <a:off x="5877808" y="3319180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1" name="object 31"/>
            <p:cNvSpPr/>
            <p:nvPr/>
          </p:nvSpPr>
          <p:spPr>
            <a:xfrm>
              <a:off x="6025706" y="331918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2" name="object 32"/>
            <p:cNvSpPr/>
            <p:nvPr/>
          </p:nvSpPr>
          <p:spPr>
            <a:xfrm>
              <a:off x="6144646" y="331918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3" name="object 33"/>
            <p:cNvSpPr/>
            <p:nvPr/>
          </p:nvSpPr>
          <p:spPr>
            <a:xfrm>
              <a:off x="6233117" y="331918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4" name="object 34"/>
            <p:cNvSpPr/>
            <p:nvPr/>
          </p:nvSpPr>
          <p:spPr>
            <a:xfrm>
              <a:off x="6352022" y="331918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5" name="object 35"/>
            <p:cNvSpPr/>
            <p:nvPr/>
          </p:nvSpPr>
          <p:spPr>
            <a:xfrm>
              <a:off x="6440485" y="331918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6" name="object 36"/>
            <p:cNvSpPr/>
            <p:nvPr/>
          </p:nvSpPr>
          <p:spPr>
            <a:xfrm>
              <a:off x="6559434" y="3319180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7" name="object 37"/>
            <p:cNvSpPr/>
            <p:nvPr/>
          </p:nvSpPr>
          <p:spPr>
            <a:xfrm>
              <a:off x="6647897" y="331918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8" name="object 38"/>
            <p:cNvSpPr/>
            <p:nvPr/>
          </p:nvSpPr>
          <p:spPr>
            <a:xfrm>
              <a:off x="4249475" y="496943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9" name="object 39"/>
            <p:cNvSpPr/>
            <p:nvPr/>
          </p:nvSpPr>
          <p:spPr>
            <a:xfrm>
              <a:off x="4337938" y="4969431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0" name="object 40"/>
            <p:cNvSpPr/>
            <p:nvPr/>
          </p:nvSpPr>
          <p:spPr>
            <a:xfrm>
              <a:off x="4397408" y="496943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1" name="object 41"/>
            <p:cNvSpPr/>
            <p:nvPr/>
          </p:nvSpPr>
          <p:spPr>
            <a:xfrm>
              <a:off x="4485880" y="496943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2" name="object 42"/>
            <p:cNvSpPr/>
            <p:nvPr/>
          </p:nvSpPr>
          <p:spPr>
            <a:xfrm>
              <a:off x="4604785" y="496943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3" name="object 43"/>
            <p:cNvSpPr/>
            <p:nvPr/>
          </p:nvSpPr>
          <p:spPr>
            <a:xfrm>
              <a:off x="4693247" y="4969431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20">
                  <a:moveTo>
                    <a:pt x="0" y="0"/>
                  </a:moveTo>
                  <a:lnTo>
                    <a:pt x="57985" y="0"/>
                  </a:lnTo>
                </a:path>
                <a:path w="325120">
                  <a:moveTo>
                    <a:pt x="59470" y="0"/>
                  </a:moveTo>
                  <a:lnTo>
                    <a:pt x="117455" y="0"/>
                  </a:lnTo>
                </a:path>
                <a:path w="325120">
                  <a:moveTo>
                    <a:pt x="118949" y="0"/>
                  </a:moveTo>
                  <a:lnTo>
                    <a:pt x="265361" y="0"/>
                  </a:lnTo>
                </a:path>
                <a:path w="325120">
                  <a:moveTo>
                    <a:pt x="266846" y="0"/>
                  </a:moveTo>
                  <a:lnTo>
                    <a:pt x="32483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4" name="object 44"/>
            <p:cNvSpPr/>
            <p:nvPr/>
          </p:nvSpPr>
          <p:spPr>
            <a:xfrm>
              <a:off x="5019564" y="496943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5" name="object 45"/>
            <p:cNvSpPr/>
            <p:nvPr/>
          </p:nvSpPr>
          <p:spPr>
            <a:xfrm>
              <a:off x="5108027" y="496943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6" name="object 46"/>
            <p:cNvSpPr/>
            <p:nvPr/>
          </p:nvSpPr>
          <p:spPr>
            <a:xfrm>
              <a:off x="5226976" y="496943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7" name="object 47"/>
            <p:cNvSpPr/>
            <p:nvPr/>
          </p:nvSpPr>
          <p:spPr>
            <a:xfrm>
              <a:off x="5315439" y="496943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8" name="object 48"/>
            <p:cNvSpPr/>
            <p:nvPr/>
          </p:nvSpPr>
          <p:spPr>
            <a:xfrm>
              <a:off x="5434379" y="496943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49" name="object 49"/>
            <p:cNvSpPr/>
            <p:nvPr/>
          </p:nvSpPr>
          <p:spPr>
            <a:xfrm>
              <a:off x="5522851" y="4969431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0" name="object 50"/>
            <p:cNvSpPr/>
            <p:nvPr/>
          </p:nvSpPr>
          <p:spPr>
            <a:xfrm>
              <a:off x="5582321" y="496943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1" name="object 51"/>
            <p:cNvSpPr/>
            <p:nvPr/>
          </p:nvSpPr>
          <p:spPr>
            <a:xfrm>
              <a:off x="5670783" y="496943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2" name="object 52"/>
            <p:cNvSpPr/>
            <p:nvPr/>
          </p:nvSpPr>
          <p:spPr>
            <a:xfrm>
              <a:off x="5789724" y="496943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3" name="object 53"/>
            <p:cNvSpPr/>
            <p:nvPr/>
          </p:nvSpPr>
          <p:spPr>
            <a:xfrm>
              <a:off x="5878195" y="4969431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4" name="object 54"/>
            <p:cNvSpPr/>
            <p:nvPr/>
          </p:nvSpPr>
          <p:spPr>
            <a:xfrm>
              <a:off x="6026093" y="496943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5" name="object 55"/>
            <p:cNvSpPr/>
            <p:nvPr/>
          </p:nvSpPr>
          <p:spPr>
            <a:xfrm>
              <a:off x="6145033" y="496943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6" name="object 56"/>
            <p:cNvSpPr/>
            <p:nvPr/>
          </p:nvSpPr>
          <p:spPr>
            <a:xfrm>
              <a:off x="6233505" y="4969431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7" name="object 57"/>
            <p:cNvSpPr/>
            <p:nvPr/>
          </p:nvSpPr>
          <p:spPr>
            <a:xfrm>
              <a:off x="6352410" y="496943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8" name="object 58"/>
            <p:cNvSpPr/>
            <p:nvPr/>
          </p:nvSpPr>
          <p:spPr>
            <a:xfrm>
              <a:off x="6440872" y="4969431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59" name="object 59"/>
            <p:cNvSpPr/>
            <p:nvPr/>
          </p:nvSpPr>
          <p:spPr>
            <a:xfrm>
              <a:off x="6500351" y="4969431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0" name="object 60"/>
            <p:cNvSpPr/>
            <p:nvPr/>
          </p:nvSpPr>
          <p:spPr>
            <a:xfrm>
              <a:off x="6559821" y="496943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1" name="object 61"/>
            <p:cNvSpPr/>
            <p:nvPr/>
          </p:nvSpPr>
          <p:spPr>
            <a:xfrm>
              <a:off x="6648284" y="4969431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2" name="object 62"/>
            <p:cNvSpPr/>
            <p:nvPr/>
          </p:nvSpPr>
          <p:spPr>
            <a:xfrm>
              <a:off x="6718935" y="878839"/>
              <a:ext cx="1304925" cy="314960"/>
            </a:xfrm>
            <a:custGeom>
              <a:avLst/>
              <a:gdLst/>
              <a:ahLst/>
              <a:cxnLst/>
              <a:rect l="l" t="t" r="r" b="b"/>
              <a:pathLst>
                <a:path w="1304925" h="314959">
                  <a:moveTo>
                    <a:pt x="1304925" y="0"/>
                  </a:moveTo>
                  <a:lnTo>
                    <a:pt x="0" y="0"/>
                  </a:lnTo>
                  <a:lnTo>
                    <a:pt x="0" y="314959"/>
                  </a:lnTo>
                  <a:lnTo>
                    <a:pt x="1304925" y="314959"/>
                  </a:lnTo>
                  <a:lnTo>
                    <a:pt x="1304925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3" name="object 63"/>
            <p:cNvSpPr/>
            <p:nvPr/>
          </p:nvSpPr>
          <p:spPr>
            <a:xfrm>
              <a:off x="6718935" y="878839"/>
              <a:ext cx="1304925" cy="314960"/>
            </a:xfrm>
            <a:custGeom>
              <a:avLst/>
              <a:gdLst/>
              <a:ahLst/>
              <a:cxnLst/>
              <a:rect l="l" t="t" r="r" b="b"/>
              <a:pathLst>
                <a:path w="1304925" h="314959">
                  <a:moveTo>
                    <a:pt x="0" y="0"/>
                  </a:moveTo>
                  <a:lnTo>
                    <a:pt x="1304925" y="0"/>
                  </a:lnTo>
                  <a:lnTo>
                    <a:pt x="1304925" y="314959"/>
                  </a:lnTo>
                  <a:lnTo>
                    <a:pt x="0" y="3149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3872333" y="3037242"/>
            <a:ext cx="1281663" cy="936237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434251">
              <a:lnSpc>
                <a:spcPts val="829"/>
              </a:lnSpc>
              <a:spcBef>
                <a:spcPts val="93"/>
              </a:spcBef>
            </a:pPr>
            <a:r>
              <a:rPr sz="706" b="1" dirty="0">
                <a:solidFill>
                  <a:srgbClr val="FFFF00"/>
                </a:solidFill>
                <a:latin typeface="Times New Roman"/>
                <a:cs typeface="Times New Roman"/>
              </a:rPr>
              <a:t>A Squad</a:t>
            </a:r>
            <a:r>
              <a:rPr sz="706" b="1" spc="-79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06" b="1" dirty="0">
                <a:solidFill>
                  <a:srgbClr val="FFFF00"/>
                </a:solidFill>
                <a:latin typeface="Times New Roman"/>
                <a:cs typeface="Times New Roman"/>
              </a:rPr>
              <a:t>Wed-Sat</a:t>
            </a:r>
            <a:endParaRPr sz="706" dirty="0">
              <a:latin typeface="Times New Roman"/>
              <a:cs typeface="Times New Roman"/>
            </a:endParaRPr>
          </a:p>
          <a:p>
            <a:pPr marL="11206" marR="656700">
              <a:lnSpc>
                <a:spcPct val="95900"/>
              </a:lnSpc>
              <a:spcBef>
                <a:spcPts val="9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Park Ranger</a:t>
            </a:r>
            <a:r>
              <a:rPr sz="618" b="1" spc="-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II 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Park Ranger I  Park Ranger I  Park Ranger I  Park Ranger I  Park Ranger I  Park Ranger I  Park Ranger I  Park Ranger</a:t>
            </a:r>
            <a:r>
              <a:rPr sz="618" b="1" spc="-3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358178" y="3140752"/>
            <a:ext cx="788024" cy="833396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marR="81247" indent="-560">
              <a:lnSpc>
                <a:spcPct val="95900"/>
              </a:lnSpc>
              <a:spcBef>
                <a:spcPts val="115"/>
              </a:spcBef>
            </a:pPr>
            <a:r>
              <a:rPr lang="en-US" sz="618" b="1" spc="-4" dirty="0">
                <a:solidFill>
                  <a:srgbClr val="FF0000"/>
                </a:solidFill>
                <a:latin typeface="Times New Roman"/>
                <a:cs typeface="Times New Roman"/>
              </a:rPr>
              <a:t>VACANT          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Carol Buckler  </a:t>
            </a:r>
            <a:r>
              <a:rPr lang="en-US"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Arthur Ford  </a:t>
            </a:r>
            <a:r>
              <a:rPr lang="en-US"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Victoria Taylor  William Rardin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IV 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Joseph Esquivel  </a:t>
            </a:r>
            <a:r>
              <a:rPr lang="en-US"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John Connetta</a:t>
            </a:r>
            <a:endParaRPr sz="618" dirty="0">
              <a:latin typeface="Times New Roman"/>
              <a:cs typeface="Times New Roman"/>
            </a:endParaRPr>
          </a:p>
          <a:p>
            <a:pPr marL="21853" marR="4483" indent="-10646">
              <a:lnSpc>
                <a:spcPts val="706"/>
              </a:lnSpc>
              <a:spcBef>
                <a:spcPts val="22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Mauricio</a:t>
            </a:r>
            <a:r>
              <a:rPr sz="618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Araquistain William</a:t>
            </a:r>
            <a:r>
              <a:rPr sz="618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Shanahan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872801" y="4042896"/>
            <a:ext cx="1008762" cy="286843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 algn="just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</a:t>
            </a:r>
            <a:r>
              <a:rPr lang="en-US"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Specialist I (PT)  Recreation Specialist I (PT)  Recreation </a:t>
            </a:r>
            <a:r>
              <a:rPr lang="en-US"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Specialist </a:t>
            </a:r>
            <a:r>
              <a:rPr lang="en-US"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lang="en-US"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(PT)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358958" y="4042896"/>
            <a:ext cx="755837" cy="286843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266154">
              <a:lnSpc>
                <a:spcPts val="706"/>
              </a:lnSpc>
              <a:spcBef>
                <a:spcPts val="137"/>
              </a:spcBef>
            </a:pP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Gerald</a:t>
            </a:r>
            <a:r>
              <a:rPr sz="618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Guthier  David</a:t>
            </a:r>
            <a:r>
              <a:rPr sz="618" spc="-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Collins</a:t>
            </a:r>
            <a:endParaRPr sz="618">
              <a:latin typeface="Times New Roman"/>
              <a:cs typeface="Times New Roman"/>
            </a:endParaRPr>
          </a:p>
          <a:p>
            <a:pPr marL="11206">
              <a:lnSpc>
                <a:spcPts val="697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Jacqueline</a:t>
            </a:r>
            <a:r>
              <a:rPr sz="618" spc="-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Mohrbacher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872342" y="4493559"/>
            <a:ext cx="1281654" cy="935671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414079">
              <a:lnSpc>
                <a:spcPts val="829"/>
              </a:lnSpc>
              <a:spcBef>
                <a:spcPts val="88"/>
              </a:spcBef>
            </a:pPr>
            <a:r>
              <a:rPr sz="706" b="1" dirty="0">
                <a:solidFill>
                  <a:srgbClr val="FFFF00"/>
                </a:solidFill>
                <a:latin typeface="Times New Roman"/>
                <a:cs typeface="Times New Roman"/>
              </a:rPr>
              <a:t>B Squad</a:t>
            </a:r>
            <a:r>
              <a:rPr sz="706" b="1" spc="-53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06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Sun-Wed</a:t>
            </a:r>
            <a:endParaRPr sz="706" dirty="0">
              <a:latin typeface="Times New Roman"/>
              <a:cs typeface="Times New Roman"/>
            </a:endParaRPr>
          </a:p>
          <a:p>
            <a:pPr marL="11206" marR="656700" indent="-560">
              <a:lnSpc>
                <a:spcPct val="95900"/>
              </a:lnSpc>
              <a:spcBef>
                <a:spcPts val="13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Park Ranger</a:t>
            </a:r>
            <a:r>
              <a:rPr sz="618" b="1" spc="-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9" dirty="0">
                <a:solidFill>
                  <a:srgbClr val="FFFFFF"/>
                </a:solidFill>
                <a:latin typeface="Times New Roman"/>
                <a:cs typeface="Times New Roman"/>
              </a:rPr>
              <a:t>II 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Park Ranger I  Park Ranger I  Park Ranger I  Park Ranger I  Park Ranger I  Park Ranger I  Park Ranger I  Park Ranger</a:t>
            </a:r>
            <a:r>
              <a:rPr sz="618" b="1" spc="-3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358576" y="4597069"/>
            <a:ext cx="551329" cy="825452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 indent="-560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Christina</a:t>
            </a:r>
            <a:r>
              <a:rPr sz="618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Carson  Paul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 Fleig</a:t>
            </a:r>
            <a:endParaRPr sz="618">
              <a:latin typeface="Times New Roman"/>
              <a:cs typeface="Times New Roman"/>
            </a:endParaRPr>
          </a:p>
          <a:p>
            <a:pPr marL="11206" marR="77885">
              <a:lnSpc>
                <a:spcPts val="706"/>
              </a:lnSpc>
              <a:spcBef>
                <a:spcPts val="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Jon</a:t>
            </a:r>
            <a:r>
              <a:rPr sz="618" spc="-4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Hoagboon  Kurt Klas  </a:t>
            </a: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Erik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Hansen</a:t>
            </a:r>
            <a:endParaRPr sz="618">
              <a:latin typeface="Times New Roman"/>
              <a:cs typeface="Times New Roman"/>
            </a:endParaRPr>
          </a:p>
          <a:p>
            <a:pPr marL="11206" marR="13448" indent="-560">
              <a:lnSpc>
                <a:spcPts val="706"/>
              </a:lnSpc>
              <a:spcBef>
                <a:spcPts val="22"/>
              </a:spcBef>
            </a:pPr>
            <a:r>
              <a:rPr sz="618" spc="-9" dirty="0">
                <a:solidFill>
                  <a:srgbClr val="FFFFFF"/>
                </a:solidFill>
                <a:latin typeface="Times New Roman"/>
                <a:cs typeface="Times New Roman"/>
              </a:rPr>
              <a:t>Greg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Stilley  Mireille Gruppo  Jimmy Alaniz  </a:t>
            </a:r>
            <a:r>
              <a:rPr sz="618" b="1" spc="-4" dirty="0">
                <a:solidFill>
                  <a:srgbClr val="FF0000"/>
                </a:solidFill>
                <a:latin typeface="Times New Roman"/>
                <a:cs typeface="Times New Roman"/>
              </a:rPr>
              <a:t>VACANT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872732" y="5499212"/>
            <a:ext cx="967726" cy="286843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 algn="just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Recreation Specialist I (PT)  Recreation Specialist I (PT)  Recreation Specialist </a:t>
            </a:r>
            <a:r>
              <a:rPr lang="en-US"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618" b="1" spc="-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618" b="1" spc="-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(PT)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358653" y="5499212"/>
            <a:ext cx="554131" cy="286843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 indent="-560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Kathryn Foss  James Kelly  Carol</a:t>
            </a:r>
            <a:r>
              <a:rPr sz="618" spc="-57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Gundersen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146202" y="803685"/>
            <a:ext cx="984997" cy="190286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algn="ctr">
              <a:lnSpc>
                <a:spcPts val="723"/>
              </a:lnSpc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Admin. Support Specialist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endParaRPr sz="618" dirty="0">
              <a:latin typeface="Times New Roman"/>
              <a:cs typeface="Times New Roman"/>
            </a:endParaRPr>
          </a:p>
          <a:p>
            <a:pPr algn="ctr">
              <a:lnSpc>
                <a:spcPts val="723"/>
              </a:lnSpc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Miguel Rojas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73" name="object 73"/>
          <p:cNvGrpSpPr/>
          <p:nvPr/>
        </p:nvGrpSpPr>
        <p:grpSpPr>
          <a:xfrm>
            <a:off x="3948393" y="1917405"/>
            <a:ext cx="1574426" cy="338978"/>
            <a:chOff x="4322445" y="2173058"/>
            <a:chExt cx="1784350" cy="384175"/>
          </a:xfrm>
          <a:solidFill>
            <a:schemeClr val="accent1"/>
          </a:solidFill>
        </p:grpSpPr>
        <p:sp>
          <p:nvSpPr>
            <p:cNvPr id="74" name="object 74"/>
            <p:cNvSpPr/>
            <p:nvPr/>
          </p:nvSpPr>
          <p:spPr>
            <a:xfrm>
              <a:off x="4328795" y="2179408"/>
              <a:ext cx="1771650" cy="371475"/>
            </a:xfrm>
            <a:custGeom>
              <a:avLst/>
              <a:gdLst/>
              <a:ahLst/>
              <a:cxnLst/>
              <a:rect l="l" t="t" r="r" b="b"/>
              <a:pathLst>
                <a:path w="1771650" h="371475">
                  <a:moveTo>
                    <a:pt x="1771650" y="0"/>
                  </a:moveTo>
                  <a:lnTo>
                    <a:pt x="0" y="0"/>
                  </a:lnTo>
                  <a:lnTo>
                    <a:pt x="0" y="371475"/>
                  </a:lnTo>
                  <a:lnTo>
                    <a:pt x="1771650" y="371475"/>
                  </a:lnTo>
                  <a:lnTo>
                    <a:pt x="177165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5" name="object 75"/>
            <p:cNvSpPr/>
            <p:nvPr/>
          </p:nvSpPr>
          <p:spPr>
            <a:xfrm>
              <a:off x="4328795" y="2179408"/>
              <a:ext cx="1771650" cy="371475"/>
            </a:xfrm>
            <a:custGeom>
              <a:avLst/>
              <a:gdLst/>
              <a:ahLst/>
              <a:cxnLst/>
              <a:rect l="l" t="t" r="r" b="b"/>
              <a:pathLst>
                <a:path w="1771650" h="371475">
                  <a:moveTo>
                    <a:pt x="0" y="0"/>
                  </a:moveTo>
                  <a:lnTo>
                    <a:pt x="1771650" y="0"/>
                  </a:lnTo>
                  <a:lnTo>
                    <a:pt x="1771650" y="371475"/>
                  </a:lnTo>
                  <a:lnTo>
                    <a:pt x="0" y="37147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4325470" y="1950719"/>
            <a:ext cx="821951" cy="250634"/>
          </a:xfrm>
          <a:prstGeom prst="rect">
            <a:avLst/>
          </a:prstGeom>
        </p:spPr>
        <p:txBody>
          <a:bodyPr vert="horz" wrap="square" lIns="0" tIns="19610" rIns="0" bIns="0" rtlCol="0">
            <a:spAutoFit/>
          </a:bodyPr>
          <a:lstStyle/>
          <a:p>
            <a:pPr marL="119909" marR="4483" indent="-109263">
              <a:lnSpc>
                <a:spcPts val="909"/>
              </a:lnSpc>
              <a:spcBef>
                <a:spcPts val="154"/>
              </a:spcBef>
            </a:pP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Regional</a:t>
            </a:r>
            <a:r>
              <a:rPr sz="794" b="1" spc="-4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Manager  </a:t>
            </a:r>
            <a:r>
              <a:rPr sz="794" b="1" dirty="0">
                <a:solidFill>
                  <a:srgbClr val="FFFFFF"/>
                </a:solidFill>
                <a:latin typeface="Times New Roman"/>
                <a:cs typeface="Times New Roman"/>
              </a:rPr>
              <a:t>Mike</a:t>
            </a:r>
            <a:r>
              <a:rPr sz="794" b="1" spc="-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Ossario</a:t>
            </a:r>
            <a:endParaRPr sz="794">
              <a:latin typeface="Times New Roman"/>
              <a:cs typeface="Times New Roman"/>
            </a:endParaRPr>
          </a:p>
        </p:txBody>
      </p:sp>
      <p:grpSp>
        <p:nvGrpSpPr>
          <p:cNvPr id="77" name="object 77"/>
          <p:cNvGrpSpPr/>
          <p:nvPr/>
        </p:nvGrpSpPr>
        <p:grpSpPr>
          <a:xfrm>
            <a:off x="1109102" y="2533930"/>
            <a:ext cx="2336426" cy="869576"/>
            <a:chOff x="1104582" y="2871787"/>
            <a:chExt cx="2647950" cy="985519"/>
          </a:xfrm>
          <a:solidFill>
            <a:schemeClr val="accent1"/>
          </a:solidFill>
        </p:grpSpPr>
        <p:sp>
          <p:nvSpPr>
            <p:cNvPr id="78" name="object 78"/>
            <p:cNvSpPr/>
            <p:nvPr/>
          </p:nvSpPr>
          <p:spPr>
            <a:xfrm>
              <a:off x="1109344" y="2876550"/>
              <a:ext cx="2638425" cy="975994"/>
            </a:xfrm>
            <a:custGeom>
              <a:avLst/>
              <a:gdLst/>
              <a:ahLst/>
              <a:cxnLst/>
              <a:rect l="l" t="t" r="r" b="b"/>
              <a:pathLst>
                <a:path w="2638425" h="975995">
                  <a:moveTo>
                    <a:pt x="2638425" y="0"/>
                  </a:moveTo>
                  <a:lnTo>
                    <a:pt x="0" y="0"/>
                  </a:lnTo>
                  <a:lnTo>
                    <a:pt x="0" y="975995"/>
                  </a:lnTo>
                  <a:lnTo>
                    <a:pt x="2638425" y="975995"/>
                  </a:lnTo>
                  <a:lnTo>
                    <a:pt x="263842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9" name="object 79"/>
            <p:cNvSpPr/>
            <p:nvPr/>
          </p:nvSpPr>
          <p:spPr>
            <a:xfrm>
              <a:off x="1109344" y="2876550"/>
              <a:ext cx="2638425" cy="975994"/>
            </a:xfrm>
            <a:custGeom>
              <a:avLst/>
              <a:gdLst/>
              <a:ahLst/>
              <a:cxnLst/>
              <a:rect l="l" t="t" r="r" b="b"/>
              <a:pathLst>
                <a:path w="2638425" h="975995">
                  <a:moveTo>
                    <a:pt x="0" y="0"/>
                  </a:moveTo>
                  <a:lnTo>
                    <a:pt x="2638425" y="0"/>
                  </a:lnTo>
                  <a:lnTo>
                    <a:pt x="2638425" y="975995"/>
                  </a:lnTo>
                  <a:lnTo>
                    <a:pt x="0" y="9759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80" name="object 80"/>
          <p:cNvSpPr txBox="1"/>
          <p:nvPr/>
        </p:nvSpPr>
        <p:spPr>
          <a:xfrm>
            <a:off x="1987027" y="2563906"/>
            <a:ext cx="658906" cy="13352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794" b="1" dirty="0">
                <a:solidFill>
                  <a:srgbClr val="FFFF00"/>
                </a:solidFill>
                <a:latin typeface="Times New Roman"/>
                <a:cs typeface="Times New Roman"/>
              </a:rPr>
              <a:t>SEA</a:t>
            </a:r>
            <a:r>
              <a:rPr sz="794" b="1" spc="-49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794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TURTLE</a:t>
            </a:r>
            <a:endParaRPr sz="794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186927" y="2797885"/>
            <a:ext cx="972110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Supervisor –</a:t>
            </a:r>
            <a:r>
              <a:rPr sz="618" b="1" spc="-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Environmental</a:t>
            </a:r>
            <a:endParaRPr sz="618" dirty="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673159" y="2797885"/>
            <a:ext cx="499507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Maura</a:t>
            </a:r>
            <a:r>
              <a:rPr sz="618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Kraus</a:t>
            </a:r>
            <a:endParaRPr sz="618" b="1" dirty="0">
              <a:latin typeface="Times New Roman"/>
              <a:cs typeface="Times New Roman"/>
            </a:endParaRPr>
          </a:p>
        </p:txBody>
      </p:sp>
      <p:grpSp>
        <p:nvGrpSpPr>
          <p:cNvPr id="83" name="object 83"/>
          <p:cNvGrpSpPr/>
          <p:nvPr/>
        </p:nvGrpSpPr>
        <p:grpSpPr>
          <a:xfrm>
            <a:off x="1195129" y="2956536"/>
            <a:ext cx="2121834" cy="6163"/>
            <a:chOff x="1202079" y="3350740"/>
            <a:chExt cx="2404745" cy="6985"/>
          </a:xfrm>
        </p:grpSpPr>
        <p:sp>
          <p:nvSpPr>
            <p:cNvPr id="84" name="object 84"/>
            <p:cNvSpPr/>
            <p:nvPr/>
          </p:nvSpPr>
          <p:spPr>
            <a:xfrm>
              <a:off x="1205572" y="335423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5" name="object 85"/>
            <p:cNvSpPr/>
            <p:nvPr/>
          </p:nvSpPr>
          <p:spPr>
            <a:xfrm>
              <a:off x="1294035" y="3354232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6" name="object 86"/>
            <p:cNvSpPr/>
            <p:nvPr/>
          </p:nvSpPr>
          <p:spPr>
            <a:xfrm>
              <a:off x="1353505" y="335423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7" name="object 87"/>
            <p:cNvSpPr/>
            <p:nvPr/>
          </p:nvSpPr>
          <p:spPr>
            <a:xfrm>
              <a:off x="1441976" y="3354232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8" name="object 88"/>
            <p:cNvSpPr/>
            <p:nvPr/>
          </p:nvSpPr>
          <p:spPr>
            <a:xfrm>
              <a:off x="1560881" y="335423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9" name="object 89"/>
            <p:cNvSpPr/>
            <p:nvPr/>
          </p:nvSpPr>
          <p:spPr>
            <a:xfrm>
              <a:off x="1649344" y="3354232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19">
                  <a:moveTo>
                    <a:pt x="0" y="0"/>
                  </a:moveTo>
                  <a:lnTo>
                    <a:pt x="57985" y="0"/>
                  </a:lnTo>
                </a:path>
                <a:path w="325119">
                  <a:moveTo>
                    <a:pt x="59470" y="0"/>
                  </a:moveTo>
                  <a:lnTo>
                    <a:pt x="117455" y="0"/>
                  </a:lnTo>
                </a:path>
                <a:path w="325119">
                  <a:moveTo>
                    <a:pt x="118949" y="0"/>
                  </a:moveTo>
                  <a:lnTo>
                    <a:pt x="265361" y="0"/>
                  </a:lnTo>
                </a:path>
                <a:path w="325119">
                  <a:moveTo>
                    <a:pt x="266846" y="0"/>
                  </a:moveTo>
                  <a:lnTo>
                    <a:pt x="324831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0" name="object 90"/>
            <p:cNvSpPr/>
            <p:nvPr/>
          </p:nvSpPr>
          <p:spPr>
            <a:xfrm>
              <a:off x="1975661" y="335423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1" name="object 91"/>
            <p:cNvSpPr/>
            <p:nvPr/>
          </p:nvSpPr>
          <p:spPr>
            <a:xfrm>
              <a:off x="2064123" y="3354232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8" y="0"/>
                  </a:moveTo>
                  <a:lnTo>
                    <a:pt x="117464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2" name="object 92"/>
            <p:cNvSpPr/>
            <p:nvPr/>
          </p:nvSpPr>
          <p:spPr>
            <a:xfrm>
              <a:off x="2183073" y="335423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3" name="object 93"/>
            <p:cNvSpPr/>
            <p:nvPr/>
          </p:nvSpPr>
          <p:spPr>
            <a:xfrm>
              <a:off x="2271535" y="3354232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4" name="object 94"/>
            <p:cNvSpPr/>
            <p:nvPr/>
          </p:nvSpPr>
          <p:spPr>
            <a:xfrm>
              <a:off x="2390476" y="335423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5" name="object 95"/>
            <p:cNvSpPr/>
            <p:nvPr/>
          </p:nvSpPr>
          <p:spPr>
            <a:xfrm>
              <a:off x="2478947" y="3354232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6" name="object 96"/>
            <p:cNvSpPr/>
            <p:nvPr/>
          </p:nvSpPr>
          <p:spPr>
            <a:xfrm>
              <a:off x="2538417" y="335423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7" name="object 97"/>
            <p:cNvSpPr/>
            <p:nvPr/>
          </p:nvSpPr>
          <p:spPr>
            <a:xfrm>
              <a:off x="2626880" y="3354232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8" name="object 98"/>
            <p:cNvSpPr/>
            <p:nvPr/>
          </p:nvSpPr>
          <p:spPr>
            <a:xfrm>
              <a:off x="2745820" y="335423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9" name="object 99"/>
            <p:cNvSpPr/>
            <p:nvPr/>
          </p:nvSpPr>
          <p:spPr>
            <a:xfrm>
              <a:off x="2834292" y="3354232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0" name="object 100"/>
            <p:cNvSpPr/>
            <p:nvPr/>
          </p:nvSpPr>
          <p:spPr>
            <a:xfrm>
              <a:off x="2982189" y="3354232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57985" y="0"/>
                  </a:lnTo>
                </a:path>
                <a:path w="117475">
                  <a:moveTo>
                    <a:pt x="59470" y="0"/>
                  </a:moveTo>
                  <a:lnTo>
                    <a:pt x="11745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1" name="object 101"/>
            <p:cNvSpPr/>
            <p:nvPr/>
          </p:nvSpPr>
          <p:spPr>
            <a:xfrm>
              <a:off x="3101130" y="335423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2" name="object 102"/>
            <p:cNvSpPr/>
            <p:nvPr/>
          </p:nvSpPr>
          <p:spPr>
            <a:xfrm>
              <a:off x="3189601" y="3354232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7419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3" name="object 103"/>
            <p:cNvSpPr/>
            <p:nvPr/>
          </p:nvSpPr>
          <p:spPr>
            <a:xfrm>
              <a:off x="3308506" y="335423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86977" y="0"/>
                  </a:lnTo>
                </a:path>
              </a:pathLst>
            </a:custGeom>
            <a:ln w="6541">
              <a:solidFill>
                <a:srgbClr val="FEFEF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4" name="object 104"/>
            <p:cNvSpPr/>
            <p:nvPr/>
          </p:nvSpPr>
          <p:spPr>
            <a:xfrm>
              <a:off x="3396969" y="3354232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985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5" name="object 105"/>
            <p:cNvSpPr/>
            <p:nvPr/>
          </p:nvSpPr>
          <p:spPr>
            <a:xfrm>
              <a:off x="3456448" y="3354232"/>
              <a:ext cx="146685" cy="0"/>
            </a:xfrm>
            <a:custGeom>
              <a:avLst/>
              <a:gdLst/>
              <a:ahLst/>
              <a:cxnLst/>
              <a:rect l="l" t="t" r="r" b="b"/>
              <a:pathLst>
                <a:path w="146685">
                  <a:moveTo>
                    <a:pt x="0" y="0"/>
                  </a:moveTo>
                  <a:lnTo>
                    <a:pt x="146412" y="0"/>
                  </a:lnTo>
                </a:path>
              </a:pathLst>
            </a:custGeom>
            <a:ln w="6541">
              <a:solidFill>
                <a:srgbClr val="FEFEFE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06" name="object 106"/>
          <p:cNvSpPr txBox="1"/>
          <p:nvPr/>
        </p:nvSpPr>
        <p:spPr>
          <a:xfrm>
            <a:off x="3303569" y="2887966"/>
            <a:ext cx="48745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>
              <a:spcBef>
                <a:spcPts val="84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618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1187005" y="3068130"/>
            <a:ext cx="1013270" cy="197075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Environmental Specialist I  Environmental Specialist</a:t>
            </a:r>
            <a:r>
              <a:rPr sz="618" b="1" spc="-2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endParaRPr sz="618" b="1" dirty="0">
              <a:latin typeface="Times New Roman"/>
              <a:cs typeface="Times New Roman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673153" y="3068130"/>
            <a:ext cx="512109" cy="197075"/>
          </a:xfrm>
          <a:prstGeom prst="rect">
            <a:avLst/>
          </a:prstGeom>
        </p:spPr>
        <p:txBody>
          <a:bodyPr vert="horz" wrap="square" lIns="0" tIns="17369" rIns="0" bIns="0" rtlCol="0">
            <a:spAutoFit/>
          </a:bodyPr>
          <a:lstStyle/>
          <a:p>
            <a:pPr marL="11206" marR="4483">
              <a:lnSpc>
                <a:spcPts val="706"/>
              </a:lnSpc>
              <a:spcBef>
                <a:spcPts val="137"/>
              </a:spcBef>
            </a:pP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Mary Toro  Markus</a:t>
            </a:r>
            <a:r>
              <a:rPr sz="618" spc="-4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18" spc="-4" dirty="0">
                <a:solidFill>
                  <a:srgbClr val="FFFFFF"/>
                </a:solidFill>
                <a:latin typeface="Times New Roman"/>
                <a:cs typeface="Times New Roman"/>
              </a:rPr>
              <a:t>Hennig</a:t>
            </a:r>
            <a:endParaRPr sz="618" dirty="0">
              <a:latin typeface="Times New Roman"/>
              <a:cs typeface="Times New Roman"/>
            </a:endParaRPr>
          </a:p>
        </p:txBody>
      </p:sp>
      <p:grpSp>
        <p:nvGrpSpPr>
          <p:cNvPr id="109" name="object 109"/>
          <p:cNvGrpSpPr/>
          <p:nvPr/>
        </p:nvGrpSpPr>
        <p:grpSpPr>
          <a:xfrm>
            <a:off x="2247897" y="1343182"/>
            <a:ext cx="3341033" cy="1196228"/>
            <a:chOff x="2395217" y="1522272"/>
            <a:chExt cx="3786504" cy="1355725"/>
          </a:xfrm>
        </p:grpSpPr>
        <p:sp>
          <p:nvSpPr>
            <p:cNvPr id="110" name="object 110"/>
            <p:cNvSpPr/>
            <p:nvPr/>
          </p:nvSpPr>
          <p:spPr>
            <a:xfrm>
              <a:off x="2404742" y="2676525"/>
              <a:ext cx="2804795" cy="0"/>
            </a:xfrm>
            <a:custGeom>
              <a:avLst/>
              <a:gdLst/>
              <a:ahLst/>
              <a:cxnLst/>
              <a:rect l="l" t="t" r="r" b="b"/>
              <a:pathLst>
                <a:path w="2804795">
                  <a:moveTo>
                    <a:pt x="0" y="0"/>
                  </a:moveTo>
                  <a:lnTo>
                    <a:pt x="2804795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1" name="object 111"/>
            <p:cNvSpPr/>
            <p:nvPr/>
          </p:nvSpPr>
          <p:spPr>
            <a:xfrm>
              <a:off x="2398392" y="2676525"/>
              <a:ext cx="0" cy="198120"/>
            </a:xfrm>
            <a:custGeom>
              <a:avLst/>
              <a:gdLst/>
              <a:ahLst/>
              <a:cxnLst/>
              <a:rect l="l" t="t" r="r" b="b"/>
              <a:pathLst>
                <a:path h="198119">
                  <a:moveTo>
                    <a:pt x="0" y="0"/>
                  </a:moveTo>
                  <a:lnTo>
                    <a:pt x="0" y="19812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2" name="object 112"/>
            <p:cNvSpPr/>
            <p:nvPr/>
          </p:nvSpPr>
          <p:spPr>
            <a:xfrm>
              <a:off x="4259579" y="1528622"/>
              <a:ext cx="1915795" cy="438150"/>
            </a:xfrm>
            <a:custGeom>
              <a:avLst/>
              <a:gdLst/>
              <a:ahLst/>
              <a:cxnLst/>
              <a:rect l="l" t="t" r="r" b="b"/>
              <a:pathLst>
                <a:path w="1915795" h="438150">
                  <a:moveTo>
                    <a:pt x="1915795" y="0"/>
                  </a:moveTo>
                  <a:lnTo>
                    <a:pt x="0" y="0"/>
                  </a:lnTo>
                  <a:lnTo>
                    <a:pt x="0" y="438150"/>
                  </a:lnTo>
                  <a:lnTo>
                    <a:pt x="1915795" y="438150"/>
                  </a:lnTo>
                  <a:lnTo>
                    <a:pt x="1915795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13" name="object 113"/>
            <p:cNvSpPr/>
            <p:nvPr/>
          </p:nvSpPr>
          <p:spPr>
            <a:xfrm>
              <a:off x="4259579" y="1528622"/>
              <a:ext cx="1915795" cy="438150"/>
            </a:xfrm>
            <a:custGeom>
              <a:avLst/>
              <a:gdLst/>
              <a:ahLst/>
              <a:cxnLst/>
              <a:rect l="l" t="t" r="r" b="b"/>
              <a:pathLst>
                <a:path w="1915795" h="438150">
                  <a:moveTo>
                    <a:pt x="0" y="0"/>
                  </a:moveTo>
                  <a:lnTo>
                    <a:pt x="1915795" y="0"/>
                  </a:lnTo>
                  <a:lnTo>
                    <a:pt x="1915795" y="438150"/>
                  </a:lnTo>
                  <a:lnTo>
                    <a:pt x="0" y="4381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114" name="object 114"/>
          <p:cNvSpPr txBox="1"/>
          <p:nvPr/>
        </p:nvSpPr>
        <p:spPr>
          <a:xfrm>
            <a:off x="4082078" y="1376530"/>
            <a:ext cx="1310528" cy="276282"/>
          </a:xfrm>
          <a:prstGeom prst="rect">
            <a:avLst/>
          </a:prstGeom>
        </p:spPr>
        <p:txBody>
          <a:bodyPr vert="horz" wrap="square" lIns="0" tIns="19610" rIns="0" bIns="0" rtlCol="0">
            <a:spAutoFit/>
          </a:bodyPr>
          <a:lstStyle/>
          <a:p>
            <a:pPr marL="246543" marR="4483" indent="-235336">
              <a:lnSpc>
                <a:spcPts val="1015"/>
              </a:lnSpc>
              <a:spcBef>
                <a:spcPts val="154"/>
              </a:spcBef>
            </a:pPr>
            <a:r>
              <a:rPr sz="882" b="1" spc="-4" dirty="0">
                <a:solidFill>
                  <a:srgbClr val="FFFF00"/>
                </a:solidFill>
                <a:latin typeface="Times New Roman"/>
                <a:cs typeface="Times New Roman"/>
              </a:rPr>
              <a:t>Assistant Division Director  </a:t>
            </a:r>
            <a:r>
              <a:rPr sz="882" b="1" dirty="0">
                <a:solidFill>
                  <a:srgbClr val="FFFFFF"/>
                </a:solidFill>
                <a:latin typeface="Times New Roman"/>
                <a:cs typeface="Times New Roman"/>
              </a:rPr>
              <a:t>James</a:t>
            </a:r>
            <a:r>
              <a:rPr sz="882" b="1" spc="-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882" b="1" spc="-4" dirty="0">
                <a:solidFill>
                  <a:srgbClr val="FFFFFF"/>
                </a:solidFill>
                <a:latin typeface="Times New Roman"/>
                <a:cs typeface="Times New Roman"/>
              </a:rPr>
              <a:t>Hanrahan</a:t>
            </a:r>
            <a:endParaRPr sz="882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5779434" y="916641"/>
            <a:ext cx="285750" cy="0"/>
          </a:xfrm>
          <a:custGeom>
            <a:avLst/>
            <a:gdLst/>
            <a:ahLst/>
            <a:cxnLst/>
            <a:rect l="l" t="t" r="r" b="b"/>
            <a:pathLst>
              <a:path w="32385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pic>
        <p:nvPicPr>
          <p:cNvPr id="116" name="Content Placeholder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38F0AE4-C656-E60C-6A96-69325E8E1C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5" y="9581"/>
            <a:ext cx="2286000" cy="8506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179518</TotalTime>
  <Words>3733</Words>
  <Application>Microsoft Office PowerPoint</Application>
  <PresentationFormat>On-screen Show (4:3)</PresentationFormat>
  <Paragraphs>574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Leadership Team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Team</dc:title>
  <dc:creator>HammondJoshua</dc:creator>
  <cp:lastModifiedBy>Kristi Sonntag</cp:lastModifiedBy>
  <cp:revision>431</cp:revision>
  <cp:lastPrinted>2023-09-11T18:49:39Z</cp:lastPrinted>
  <dcterms:created xsi:type="dcterms:W3CDTF">2021-05-10T16:39:04Z</dcterms:created>
  <dcterms:modified xsi:type="dcterms:W3CDTF">2023-09-14T19:01:10Z</dcterms:modified>
</cp:coreProperties>
</file>